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258" r:id="rId5"/>
    <p:sldId id="283" r:id="rId6"/>
    <p:sldId id="278" r:id="rId7"/>
    <p:sldId id="286" r:id="rId8"/>
    <p:sldId id="315" r:id="rId9"/>
    <p:sldId id="287" r:id="rId10"/>
    <p:sldId id="288" r:id="rId11"/>
    <p:sldId id="282" r:id="rId12"/>
    <p:sldId id="289" r:id="rId13"/>
    <p:sldId id="285" r:id="rId14"/>
    <p:sldId id="279" r:id="rId15"/>
    <p:sldId id="293" r:id="rId16"/>
    <p:sldId id="295" r:id="rId17"/>
    <p:sldId id="297" r:id="rId18"/>
    <p:sldId id="298" r:id="rId19"/>
    <p:sldId id="299" r:id="rId20"/>
    <p:sldId id="300" r:id="rId21"/>
    <p:sldId id="311" r:id="rId22"/>
    <p:sldId id="316" r:id="rId23"/>
    <p:sldId id="291" r:id="rId24"/>
    <p:sldId id="290" r:id="rId25"/>
    <p:sldId id="303" r:id="rId26"/>
    <p:sldId id="301" r:id="rId27"/>
    <p:sldId id="302" r:id="rId28"/>
    <p:sldId id="292" r:id="rId29"/>
    <p:sldId id="317" r:id="rId30"/>
    <p:sldId id="309" r:id="rId31"/>
    <p:sldId id="304" r:id="rId32"/>
    <p:sldId id="318" r:id="rId33"/>
    <p:sldId id="306" r:id="rId34"/>
    <p:sldId id="312" r:id="rId35"/>
    <p:sldId id="310" r:id="rId36"/>
    <p:sldId id="313" r:id="rId37"/>
    <p:sldId id="305" r:id="rId38"/>
    <p:sldId id="314" r:id="rId39"/>
    <p:sldId id="319" r:id="rId40"/>
    <p:sldId id="27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456" userDrawn="1">
          <p15:clr>
            <a:srgbClr val="A4A3A4"/>
          </p15:clr>
        </p15:guide>
        <p15:guide id="3" pos="3840" userDrawn="1">
          <p15:clr>
            <a:srgbClr val="A4A3A4"/>
          </p15:clr>
        </p15:guide>
        <p15:guide id="4" pos="7224" userDrawn="1">
          <p15:clr>
            <a:srgbClr val="A4A3A4"/>
          </p15:clr>
        </p15:guide>
        <p15:guide id="5" orient="horz" pos="408" userDrawn="1">
          <p15:clr>
            <a:srgbClr val="A4A3A4"/>
          </p15:clr>
        </p15:guide>
        <p15:guide id="6" orient="horz" pos="13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0109"/>
    <a:srgbClr val="D92903"/>
    <a:srgbClr val="008044"/>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D0850-CD67-45A2-BB0B-53D8AEA0BD6D}" v="10" dt="2024-09-19T02:19:15.045"/>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72464" autoAdjust="0"/>
  </p:normalViewPr>
  <p:slideViewPr>
    <p:cSldViewPr snapToGrid="0" showGuides="1">
      <p:cViewPr varScale="1">
        <p:scale>
          <a:sx n="85" d="100"/>
          <a:sy n="85" d="100"/>
        </p:scale>
        <p:origin x="736" y="168"/>
      </p:cViewPr>
      <p:guideLst>
        <p:guide orient="horz" pos="2184"/>
        <p:guide pos="456"/>
        <p:guide pos="3840"/>
        <p:guide pos="7224"/>
        <p:guide orient="horz" pos="408"/>
        <p:guide orient="horz" pos="1392"/>
      </p:guideLst>
    </p:cSldViewPr>
  </p:slideViewPr>
  <p:outlineViewPr>
    <p:cViewPr>
      <p:scale>
        <a:sx n="33" d="100"/>
        <a:sy n="33" d="100"/>
      </p:scale>
      <p:origin x="0" y="-21768"/>
    </p:cViewPr>
  </p:outlineViewPr>
  <p:notesTextViewPr>
    <p:cViewPr>
      <p:scale>
        <a:sx n="20" d="100"/>
        <a:sy n="20" d="100"/>
      </p:scale>
      <p:origin x="0" y="0"/>
    </p:cViewPr>
  </p:notesText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D00518-BF77-3D00-4656-6C30984B02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681188-4A63-854F-4401-7C8651400F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AD9420-15A1-4894-9DE8-C65D31811AFD}" type="datetimeFigureOut">
              <a:rPr lang="en-US" smtClean="0"/>
              <a:t>10/23/24</a:t>
            </a:fld>
            <a:endParaRPr lang="en-US"/>
          </a:p>
        </p:txBody>
      </p:sp>
      <p:sp>
        <p:nvSpPr>
          <p:cNvPr id="4" name="Footer Placeholder 3">
            <a:extLst>
              <a:ext uri="{FF2B5EF4-FFF2-40B4-BE49-F238E27FC236}">
                <a16:creationId xmlns:a16="http://schemas.microsoft.com/office/drawing/2014/main" id="{9B83575B-4DAF-7435-B94C-B688675418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275956-3DC6-6410-591B-974B578F17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811BAA-AE4C-47F6-AF3A-C26D794EEDFE}" type="slidenum">
              <a:rPr lang="en-US" smtClean="0"/>
              <a:t>‹#›</a:t>
            </a:fld>
            <a:endParaRPr lang="en-US"/>
          </a:p>
        </p:txBody>
      </p:sp>
    </p:spTree>
    <p:extLst>
      <p:ext uri="{BB962C8B-B14F-4D97-AF65-F5344CB8AC3E}">
        <p14:creationId xmlns:p14="http://schemas.microsoft.com/office/powerpoint/2010/main" val="2681019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067D9-116D-3843-ABDF-D6546C1962D4}" type="datetimeFigureOut">
              <a:rPr lang="en-US" smtClean="0"/>
              <a:t>10/23/24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D21CC-DD94-204E-93C8-E1AAF3084C8D}" type="slidenum">
              <a:rPr lang="en-US" smtClean="0"/>
              <a:t>‹#›</a:t>
            </a:fld>
            <a:endParaRPr lang="en-US" dirty="0"/>
          </a:p>
        </p:txBody>
      </p:sp>
    </p:spTree>
    <p:extLst>
      <p:ext uri="{BB962C8B-B14F-4D97-AF65-F5344CB8AC3E}">
        <p14:creationId xmlns:p14="http://schemas.microsoft.com/office/powerpoint/2010/main" val="394051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1</a:t>
            </a:fld>
            <a:endParaRPr lang="en-US" dirty="0"/>
          </a:p>
        </p:txBody>
      </p:sp>
    </p:spTree>
    <p:extLst>
      <p:ext uri="{BB962C8B-B14F-4D97-AF65-F5344CB8AC3E}">
        <p14:creationId xmlns:p14="http://schemas.microsoft.com/office/powerpoint/2010/main" val="183304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15</a:t>
            </a:fld>
            <a:endParaRPr lang="en-US" dirty="0"/>
          </a:p>
        </p:txBody>
      </p:sp>
    </p:spTree>
    <p:extLst>
      <p:ext uri="{BB962C8B-B14F-4D97-AF65-F5344CB8AC3E}">
        <p14:creationId xmlns:p14="http://schemas.microsoft.com/office/powerpoint/2010/main" val="2307476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16</a:t>
            </a:fld>
            <a:endParaRPr lang="en-US" dirty="0"/>
          </a:p>
        </p:txBody>
      </p:sp>
    </p:spTree>
    <p:extLst>
      <p:ext uri="{BB962C8B-B14F-4D97-AF65-F5344CB8AC3E}">
        <p14:creationId xmlns:p14="http://schemas.microsoft.com/office/powerpoint/2010/main" val="413931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17</a:t>
            </a:fld>
            <a:endParaRPr lang="en-US" dirty="0"/>
          </a:p>
        </p:txBody>
      </p:sp>
    </p:spTree>
    <p:extLst>
      <p:ext uri="{BB962C8B-B14F-4D97-AF65-F5344CB8AC3E}">
        <p14:creationId xmlns:p14="http://schemas.microsoft.com/office/powerpoint/2010/main" val="3201583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18</a:t>
            </a:fld>
            <a:endParaRPr lang="en-US" dirty="0"/>
          </a:p>
        </p:txBody>
      </p:sp>
    </p:spTree>
    <p:extLst>
      <p:ext uri="{BB962C8B-B14F-4D97-AF65-F5344CB8AC3E}">
        <p14:creationId xmlns:p14="http://schemas.microsoft.com/office/powerpoint/2010/main" val="1787521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23</a:t>
            </a:fld>
            <a:endParaRPr lang="en-US" dirty="0"/>
          </a:p>
        </p:txBody>
      </p:sp>
    </p:spTree>
    <p:extLst>
      <p:ext uri="{BB962C8B-B14F-4D97-AF65-F5344CB8AC3E}">
        <p14:creationId xmlns:p14="http://schemas.microsoft.com/office/powerpoint/2010/main" val="4164383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26</a:t>
            </a:fld>
            <a:endParaRPr lang="en-US" dirty="0"/>
          </a:p>
        </p:txBody>
      </p:sp>
    </p:spTree>
    <p:extLst>
      <p:ext uri="{BB962C8B-B14F-4D97-AF65-F5344CB8AC3E}">
        <p14:creationId xmlns:p14="http://schemas.microsoft.com/office/powerpoint/2010/main" val="2097771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27</a:t>
            </a:fld>
            <a:endParaRPr lang="en-US" dirty="0"/>
          </a:p>
        </p:txBody>
      </p:sp>
    </p:spTree>
    <p:extLst>
      <p:ext uri="{BB962C8B-B14F-4D97-AF65-F5344CB8AC3E}">
        <p14:creationId xmlns:p14="http://schemas.microsoft.com/office/powerpoint/2010/main" val="1371579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28</a:t>
            </a:fld>
            <a:endParaRPr lang="en-US" dirty="0"/>
          </a:p>
        </p:txBody>
      </p:sp>
    </p:spTree>
    <p:extLst>
      <p:ext uri="{BB962C8B-B14F-4D97-AF65-F5344CB8AC3E}">
        <p14:creationId xmlns:p14="http://schemas.microsoft.com/office/powerpoint/2010/main" val="193932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30</a:t>
            </a:fld>
            <a:endParaRPr lang="en-US" dirty="0"/>
          </a:p>
        </p:txBody>
      </p:sp>
    </p:spTree>
    <p:extLst>
      <p:ext uri="{BB962C8B-B14F-4D97-AF65-F5344CB8AC3E}">
        <p14:creationId xmlns:p14="http://schemas.microsoft.com/office/powerpoint/2010/main" val="3113320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31</a:t>
            </a:fld>
            <a:endParaRPr lang="en-US" dirty="0"/>
          </a:p>
        </p:txBody>
      </p:sp>
    </p:spTree>
    <p:extLst>
      <p:ext uri="{BB962C8B-B14F-4D97-AF65-F5344CB8AC3E}">
        <p14:creationId xmlns:p14="http://schemas.microsoft.com/office/powerpoint/2010/main" val="322526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2</a:t>
            </a:fld>
            <a:endParaRPr lang="en-US" dirty="0"/>
          </a:p>
        </p:txBody>
      </p:sp>
    </p:spTree>
    <p:extLst>
      <p:ext uri="{BB962C8B-B14F-4D97-AF65-F5344CB8AC3E}">
        <p14:creationId xmlns:p14="http://schemas.microsoft.com/office/powerpoint/2010/main" val="3037271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32</a:t>
            </a:fld>
            <a:endParaRPr lang="en-US" dirty="0"/>
          </a:p>
        </p:txBody>
      </p:sp>
    </p:spTree>
    <p:extLst>
      <p:ext uri="{BB962C8B-B14F-4D97-AF65-F5344CB8AC3E}">
        <p14:creationId xmlns:p14="http://schemas.microsoft.com/office/powerpoint/2010/main" val="2335978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35</a:t>
            </a:fld>
            <a:endParaRPr lang="en-US" dirty="0"/>
          </a:p>
        </p:txBody>
      </p:sp>
    </p:spTree>
    <p:extLst>
      <p:ext uri="{BB962C8B-B14F-4D97-AF65-F5344CB8AC3E}">
        <p14:creationId xmlns:p14="http://schemas.microsoft.com/office/powerpoint/2010/main" val="3915324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36</a:t>
            </a:fld>
            <a:endParaRPr lang="en-US" dirty="0"/>
          </a:p>
        </p:txBody>
      </p:sp>
    </p:spTree>
    <p:extLst>
      <p:ext uri="{BB962C8B-B14F-4D97-AF65-F5344CB8AC3E}">
        <p14:creationId xmlns:p14="http://schemas.microsoft.com/office/powerpoint/2010/main" val="1051666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37</a:t>
            </a:fld>
            <a:endParaRPr lang="en-US" dirty="0"/>
          </a:p>
        </p:txBody>
      </p:sp>
    </p:spTree>
    <p:extLst>
      <p:ext uri="{BB962C8B-B14F-4D97-AF65-F5344CB8AC3E}">
        <p14:creationId xmlns:p14="http://schemas.microsoft.com/office/powerpoint/2010/main" val="1198687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3</a:t>
            </a:fld>
            <a:endParaRPr lang="en-US" dirty="0"/>
          </a:p>
        </p:txBody>
      </p:sp>
    </p:spTree>
    <p:extLst>
      <p:ext uri="{BB962C8B-B14F-4D97-AF65-F5344CB8AC3E}">
        <p14:creationId xmlns:p14="http://schemas.microsoft.com/office/powerpoint/2010/main" val="13768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6</a:t>
            </a:fld>
            <a:endParaRPr lang="en-US" dirty="0"/>
          </a:p>
        </p:txBody>
      </p:sp>
    </p:spTree>
    <p:extLst>
      <p:ext uri="{BB962C8B-B14F-4D97-AF65-F5344CB8AC3E}">
        <p14:creationId xmlns:p14="http://schemas.microsoft.com/office/powerpoint/2010/main" val="257191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10</a:t>
            </a:fld>
            <a:endParaRPr lang="en-US" dirty="0"/>
          </a:p>
        </p:txBody>
      </p:sp>
    </p:spTree>
    <p:extLst>
      <p:ext uri="{BB962C8B-B14F-4D97-AF65-F5344CB8AC3E}">
        <p14:creationId xmlns:p14="http://schemas.microsoft.com/office/powerpoint/2010/main" val="9711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11</a:t>
            </a:fld>
            <a:endParaRPr lang="en-US" dirty="0"/>
          </a:p>
        </p:txBody>
      </p:sp>
    </p:spTree>
    <p:extLst>
      <p:ext uri="{BB962C8B-B14F-4D97-AF65-F5344CB8AC3E}">
        <p14:creationId xmlns:p14="http://schemas.microsoft.com/office/powerpoint/2010/main" val="1568690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12</a:t>
            </a:fld>
            <a:endParaRPr lang="en-US" dirty="0"/>
          </a:p>
        </p:txBody>
      </p:sp>
    </p:spTree>
    <p:extLst>
      <p:ext uri="{BB962C8B-B14F-4D97-AF65-F5344CB8AC3E}">
        <p14:creationId xmlns:p14="http://schemas.microsoft.com/office/powerpoint/2010/main" val="2561385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13</a:t>
            </a:fld>
            <a:endParaRPr lang="en-US" dirty="0"/>
          </a:p>
        </p:txBody>
      </p:sp>
    </p:spTree>
    <p:extLst>
      <p:ext uri="{BB962C8B-B14F-4D97-AF65-F5344CB8AC3E}">
        <p14:creationId xmlns:p14="http://schemas.microsoft.com/office/powerpoint/2010/main" val="4790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14</a:t>
            </a:fld>
            <a:endParaRPr lang="en-US" dirty="0"/>
          </a:p>
        </p:txBody>
      </p:sp>
    </p:spTree>
    <p:extLst>
      <p:ext uri="{BB962C8B-B14F-4D97-AF65-F5344CB8AC3E}">
        <p14:creationId xmlns:p14="http://schemas.microsoft.com/office/powerpoint/2010/main" val="3259541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2.svg"/><Relationship Id="rId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34.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8.svg"/><Relationship Id="rId7" Type="http://schemas.openxmlformats.org/officeDocument/2006/relationships/image" Target="../media/image18.sv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23.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svg"/><Relationship Id="rId7"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svg"/><Relationship Id="rId10"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image" Target="../media/image29.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B4A24E8-C109-4F3A-CEE5-84689AA13B22}"/>
              </a:ext>
            </a:extLst>
          </p:cNvPr>
          <p:cNvPicPr>
            <a:picLocks noChangeAspect="1"/>
          </p:cNvPicPr>
          <p:nvPr userDrawn="1"/>
        </p:nvPicPr>
        <p:blipFill>
          <a:blip r:embed="rId2">
            <a:extLst>
              <a:ext uri="{96DAC541-7B7A-43D3-8B79-37D633B846F1}">
                <asvg:svgBlip xmlns:asvg="http://schemas.microsoft.com/office/drawing/2016/SVG/main" r:embed="rId3"/>
              </a:ext>
            </a:extLst>
          </a:blip>
          <a:srcRect r="70949" b="27959"/>
          <a:stretch>
            <a:fillRect/>
          </a:stretch>
        </p:blipFill>
        <p:spPr>
          <a:xfrm>
            <a:off x="9830598" y="1496755"/>
            <a:ext cx="2361462" cy="5361246"/>
          </a:xfrm>
          <a:custGeom>
            <a:avLst/>
            <a:gdLst>
              <a:gd name="connsiteX0" fmla="*/ 0 w 2361462"/>
              <a:gd name="connsiteY0" fmla="*/ 0 h 5361246"/>
              <a:gd name="connsiteX1" fmla="*/ 2361462 w 2361462"/>
              <a:gd name="connsiteY1" fmla="*/ 0 h 5361246"/>
              <a:gd name="connsiteX2" fmla="*/ 2361462 w 2361462"/>
              <a:gd name="connsiteY2" fmla="*/ 5361246 h 5361246"/>
              <a:gd name="connsiteX3" fmla="*/ 0 w 2361462"/>
              <a:gd name="connsiteY3" fmla="*/ 5361246 h 5361246"/>
            </a:gdLst>
            <a:ahLst/>
            <a:cxnLst>
              <a:cxn ang="0">
                <a:pos x="connsiteX0" y="connsiteY0"/>
              </a:cxn>
              <a:cxn ang="0">
                <a:pos x="connsiteX1" y="connsiteY1"/>
              </a:cxn>
              <a:cxn ang="0">
                <a:pos x="connsiteX2" y="connsiteY2"/>
              </a:cxn>
              <a:cxn ang="0">
                <a:pos x="connsiteX3" y="connsiteY3"/>
              </a:cxn>
            </a:cxnLst>
            <a:rect l="l" t="t" r="r" b="b"/>
            <a:pathLst>
              <a:path w="2361462" h="5361246">
                <a:moveTo>
                  <a:pt x="0" y="0"/>
                </a:moveTo>
                <a:lnTo>
                  <a:pt x="2361462" y="0"/>
                </a:lnTo>
                <a:lnTo>
                  <a:pt x="2361462" y="5361246"/>
                </a:lnTo>
                <a:lnTo>
                  <a:pt x="0" y="5361246"/>
                </a:lnTo>
                <a:close/>
              </a:path>
            </a:pathLst>
          </a:custGeom>
        </p:spPr>
      </p:pic>
      <p:pic>
        <p:nvPicPr>
          <p:cNvPr id="10" name="Graphic 9">
            <a:extLst>
              <a:ext uri="{FF2B5EF4-FFF2-40B4-BE49-F238E27FC236}">
                <a16:creationId xmlns:a16="http://schemas.microsoft.com/office/drawing/2014/main" id="{69497D1C-2169-2658-B8BB-0495216A4BA3}"/>
              </a:ext>
            </a:extLst>
          </p:cNvPr>
          <p:cNvPicPr>
            <a:picLocks noChangeAspect="1"/>
          </p:cNvPicPr>
          <p:nvPr userDrawn="1"/>
        </p:nvPicPr>
        <p:blipFill>
          <a:blip r:embed="rId4">
            <a:extLst>
              <a:ext uri="{96DAC541-7B7A-43D3-8B79-37D633B846F1}">
                <asvg:svgBlip xmlns:asvg="http://schemas.microsoft.com/office/drawing/2016/SVG/main" r:embed="rId5"/>
              </a:ext>
            </a:extLst>
          </a:blip>
          <a:srcRect r="80421" b="19612"/>
          <a:stretch>
            <a:fillRect/>
          </a:stretch>
        </p:blipFill>
        <p:spPr>
          <a:xfrm>
            <a:off x="10352634" y="2036470"/>
            <a:ext cx="1839366" cy="4821530"/>
          </a:xfrm>
          <a:custGeom>
            <a:avLst/>
            <a:gdLst>
              <a:gd name="connsiteX0" fmla="*/ 0 w 1777810"/>
              <a:gd name="connsiteY0" fmla="*/ 0 h 4821530"/>
              <a:gd name="connsiteX1" fmla="*/ 1777810 w 1777810"/>
              <a:gd name="connsiteY1" fmla="*/ 0 h 4821530"/>
              <a:gd name="connsiteX2" fmla="*/ 1777810 w 1777810"/>
              <a:gd name="connsiteY2" fmla="*/ 4821530 h 4821530"/>
              <a:gd name="connsiteX3" fmla="*/ 0 w 1777810"/>
              <a:gd name="connsiteY3" fmla="*/ 4821530 h 4821530"/>
            </a:gdLst>
            <a:ahLst/>
            <a:cxnLst>
              <a:cxn ang="0">
                <a:pos x="connsiteX0" y="connsiteY0"/>
              </a:cxn>
              <a:cxn ang="0">
                <a:pos x="connsiteX1" y="connsiteY1"/>
              </a:cxn>
              <a:cxn ang="0">
                <a:pos x="connsiteX2" y="connsiteY2"/>
              </a:cxn>
              <a:cxn ang="0">
                <a:pos x="connsiteX3" y="connsiteY3"/>
              </a:cxn>
            </a:cxnLst>
            <a:rect l="l" t="t" r="r" b="b"/>
            <a:pathLst>
              <a:path w="1777810" h="4821530">
                <a:moveTo>
                  <a:pt x="0" y="0"/>
                </a:moveTo>
                <a:lnTo>
                  <a:pt x="1777810" y="0"/>
                </a:lnTo>
                <a:lnTo>
                  <a:pt x="1777810" y="4821530"/>
                </a:lnTo>
                <a:lnTo>
                  <a:pt x="0" y="4821530"/>
                </a:lnTo>
                <a:close/>
              </a:path>
            </a:pathLst>
          </a:custGeom>
        </p:spPr>
      </p:pic>
      <p:pic>
        <p:nvPicPr>
          <p:cNvPr id="12" name="Graphic 11">
            <a:extLst>
              <a:ext uri="{FF2B5EF4-FFF2-40B4-BE49-F238E27FC236}">
                <a16:creationId xmlns:a16="http://schemas.microsoft.com/office/drawing/2014/main" id="{CA85067D-406E-8FBD-CAD7-FC3FEDE4100F}"/>
              </a:ext>
            </a:extLst>
          </p:cNvPr>
          <p:cNvPicPr>
            <a:picLocks noChangeAspect="1"/>
          </p:cNvPicPr>
          <p:nvPr userDrawn="1"/>
        </p:nvPicPr>
        <p:blipFill>
          <a:blip r:embed="rId6">
            <a:extLst>
              <a:ext uri="{96DAC541-7B7A-43D3-8B79-37D633B846F1}">
                <asvg:svgBlip xmlns:asvg="http://schemas.microsoft.com/office/drawing/2016/SVG/main" r:embed="rId7"/>
              </a:ext>
            </a:extLst>
          </a:blip>
          <a:srcRect l="4427" r="11071"/>
          <a:stretch>
            <a:fillRect/>
          </a:stretch>
        </p:blipFill>
        <p:spPr>
          <a:xfrm>
            <a:off x="1" y="4917240"/>
            <a:ext cx="12192060" cy="522037"/>
          </a:xfrm>
          <a:custGeom>
            <a:avLst/>
            <a:gdLst>
              <a:gd name="connsiteX0" fmla="*/ 0 w 12192060"/>
              <a:gd name="connsiteY0" fmla="*/ 0 h 522037"/>
              <a:gd name="connsiteX1" fmla="*/ 12192060 w 12192060"/>
              <a:gd name="connsiteY1" fmla="*/ 0 h 522037"/>
              <a:gd name="connsiteX2" fmla="*/ 12192060 w 12192060"/>
              <a:gd name="connsiteY2" fmla="*/ 522037 h 522037"/>
              <a:gd name="connsiteX3" fmla="*/ 0 w 12192060"/>
              <a:gd name="connsiteY3" fmla="*/ 522037 h 522037"/>
            </a:gdLst>
            <a:ahLst/>
            <a:cxnLst>
              <a:cxn ang="0">
                <a:pos x="connsiteX0" y="connsiteY0"/>
              </a:cxn>
              <a:cxn ang="0">
                <a:pos x="connsiteX1" y="connsiteY1"/>
              </a:cxn>
              <a:cxn ang="0">
                <a:pos x="connsiteX2" y="connsiteY2"/>
              </a:cxn>
              <a:cxn ang="0">
                <a:pos x="connsiteX3" y="connsiteY3"/>
              </a:cxn>
            </a:cxnLst>
            <a:rect l="l" t="t" r="r" b="b"/>
            <a:pathLst>
              <a:path w="12192060" h="522037">
                <a:moveTo>
                  <a:pt x="0" y="0"/>
                </a:moveTo>
                <a:lnTo>
                  <a:pt x="12192060" y="0"/>
                </a:lnTo>
                <a:lnTo>
                  <a:pt x="12192060" y="522037"/>
                </a:lnTo>
                <a:lnTo>
                  <a:pt x="0" y="522037"/>
                </a:lnTo>
                <a:close/>
              </a:path>
            </a:pathLst>
          </a:custGeom>
        </p:spPr>
      </p:pic>
      <p:pic>
        <p:nvPicPr>
          <p:cNvPr id="14" name="Graphic 13">
            <a:extLst>
              <a:ext uri="{FF2B5EF4-FFF2-40B4-BE49-F238E27FC236}">
                <a16:creationId xmlns:a16="http://schemas.microsoft.com/office/drawing/2014/main" id="{CCC84229-A616-7DBF-80DE-339B893E9C39}"/>
              </a:ext>
            </a:extLst>
          </p:cNvPr>
          <p:cNvPicPr>
            <a:picLocks noChangeAspect="1"/>
          </p:cNvPicPr>
          <p:nvPr userDrawn="1"/>
        </p:nvPicPr>
        <p:blipFill>
          <a:blip r:embed="rId8">
            <a:extLst>
              <a:ext uri="{96DAC541-7B7A-43D3-8B79-37D633B846F1}">
                <asvg:svgBlip xmlns:asvg="http://schemas.microsoft.com/office/drawing/2016/SVG/main" r:embed="rId9"/>
              </a:ext>
            </a:extLst>
          </a:blip>
          <a:srcRect l="6010" t="41466"/>
          <a:stretch>
            <a:fillRect/>
          </a:stretch>
        </p:blipFill>
        <p:spPr>
          <a:xfrm>
            <a:off x="2" y="2"/>
            <a:ext cx="3767431" cy="1009819"/>
          </a:xfrm>
          <a:custGeom>
            <a:avLst/>
            <a:gdLst>
              <a:gd name="connsiteX0" fmla="*/ 0 w 3767431"/>
              <a:gd name="connsiteY0" fmla="*/ 0 h 1009819"/>
              <a:gd name="connsiteX1" fmla="*/ 3767431 w 3767431"/>
              <a:gd name="connsiteY1" fmla="*/ 0 h 1009819"/>
              <a:gd name="connsiteX2" fmla="*/ 3767431 w 3767431"/>
              <a:gd name="connsiteY2" fmla="*/ 1009819 h 1009819"/>
              <a:gd name="connsiteX3" fmla="*/ 0 w 3767431"/>
              <a:gd name="connsiteY3" fmla="*/ 1009819 h 1009819"/>
            </a:gdLst>
            <a:ahLst/>
            <a:cxnLst>
              <a:cxn ang="0">
                <a:pos x="connsiteX0" y="connsiteY0"/>
              </a:cxn>
              <a:cxn ang="0">
                <a:pos x="connsiteX1" y="connsiteY1"/>
              </a:cxn>
              <a:cxn ang="0">
                <a:pos x="connsiteX2" y="connsiteY2"/>
              </a:cxn>
              <a:cxn ang="0">
                <a:pos x="connsiteX3" y="connsiteY3"/>
              </a:cxn>
            </a:cxnLst>
            <a:rect l="l" t="t" r="r" b="b"/>
            <a:pathLst>
              <a:path w="3767431" h="1009819">
                <a:moveTo>
                  <a:pt x="0" y="0"/>
                </a:moveTo>
                <a:lnTo>
                  <a:pt x="3767431" y="0"/>
                </a:lnTo>
                <a:lnTo>
                  <a:pt x="3767431" y="1009819"/>
                </a:lnTo>
                <a:lnTo>
                  <a:pt x="0" y="1009819"/>
                </a:lnTo>
                <a:close/>
              </a:path>
            </a:pathLst>
          </a:custGeom>
        </p:spPr>
      </p:pic>
      <p:pic>
        <p:nvPicPr>
          <p:cNvPr id="16" name="Graphic 15">
            <a:extLst>
              <a:ext uri="{FF2B5EF4-FFF2-40B4-BE49-F238E27FC236}">
                <a16:creationId xmlns:a16="http://schemas.microsoft.com/office/drawing/2014/main" id="{AFF238C4-81CD-3A8B-6CD4-36EC3C74A82E}"/>
              </a:ext>
            </a:extLst>
          </p:cNvPr>
          <p:cNvPicPr>
            <a:picLocks noChangeAspect="1"/>
          </p:cNvPicPr>
          <p:nvPr userDrawn="1"/>
        </p:nvPicPr>
        <p:blipFill>
          <a:blip r:embed="rId6">
            <a:extLst>
              <a:ext uri="{96DAC541-7B7A-43D3-8B79-37D633B846F1}">
                <asvg:svgBlip xmlns:asvg="http://schemas.microsoft.com/office/drawing/2016/SVG/main" r:embed="rId7"/>
              </a:ext>
            </a:extLst>
          </a:blip>
          <a:srcRect l="4427" r="11071"/>
          <a:stretch>
            <a:fillRect/>
          </a:stretch>
        </p:blipFill>
        <p:spPr>
          <a:xfrm>
            <a:off x="1" y="5590419"/>
            <a:ext cx="12192060" cy="522037"/>
          </a:xfrm>
          <a:custGeom>
            <a:avLst/>
            <a:gdLst>
              <a:gd name="connsiteX0" fmla="*/ 0 w 12192060"/>
              <a:gd name="connsiteY0" fmla="*/ 0 h 522037"/>
              <a:gd name="connsiteX1" fmla="*/ 12192060 w 12192060"/>
              <a:gd name="connsiteY1" fmla="*/ 0 h 522037"/>
              <a:gd name="connsiteX2" fmla="*/ 12192060 w 12192060"/>
              <a:gd name="connsiteY2" fmla="*/ 522037 h 522037"/>
              <a:gd name="connsiteX3" fmla="*/ 0 w 12192060"/>
              <a:gd name="connsiteY3" fmla="*/ 522037 h 522037"/>
            </a:gdLst>
            <a:ahLst/>
            <a:cxnLst>
              <a:cxn ang="0">
                <a:pos x="connsiteX0" y="connsiteY0"/>
              </a:cxn>
              <a:cxn ang="0">
                <a:pos x="connsiteX1" y="connsiteY1"/>
              </a:cxn>
              <a:cxn ang="0">
                <a:pos x="connsiteX2" y="connsiteY2"/>
              </a:cxn>
              <a:cxn ang="0">
                <a:pos x="connsiteX3" y="connsiteY3"/>
              </a:cxn>
            </a:cxnLst>
            <a:rect l="l" t="t" r="r" b="b"/>
            <a:pathLst>
              <a:path w="12192060" h="522037">
                <a:moveTo>
                  <a:pt x="0" y="0"/>
                </a:moveTo>
                <a:lnTo>
                  <a:pt x="12192060" y="0"/>
                </a:lnTo>
                <a:lnTo>
                  <a:pt x="12192060" y="522037"/>
                </a:lnTo>
                <a:lnTo>
                  <a:pt x="0" y="522037"/>
                </a:lnTo>
                <a:close/>
              </a:path>
            </a:pathLst>
          </a:custGeom>
        </p:spPr>
      </p:pic>
      <p:sp>
        <p:nvSpPr>
          <p:cNvPr id="18" name="Oval 17">
            <a:extLst>
              <a:ext uri="{FF2B5EF4-FFF2-40B4-BE49-F238E27FC236}">
                <a16:creationId xmlns:a16="http://schemas.microsoft.com/office/drawing/2014/main" id="{63E3A363-145F-206F-266C-B9E2B0FAB7DD}"/>
              </a:ext>
            </a:extLst>
          </p:cNvPr>
          <p:cNvSpPr/>
          <p:nvPr userDrawn="1"/>
        </p:nvSpPr>
        <p:spPr>
          <a:xfrm>
            <a:off x="9250598" y="471605"/>
            <a:ext cx="2157097" cy="2157097"/>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0" name="Oval 19">
            <a:extLst>
              <a:ext uri="{FF2B5EF4-FFF2-40B4-BE49-F238E27FC236}">
                <a16:creationId xmlns:a16="http://schemas.microsoft.com/office/drawing/2014/main" id="{3DE02E05-595A-16CF-6266-62538DFC16D0}"/>
              </a:ext>
            </a:extLst>
          </p:cNvPr>
          <p:cNvSpPr/>
          <p:nvPr userDrawn="1"/>
        </p:nvSpPr>
        <p:spPr>
          <a:xfrm>
            <a:off x="7940285" y="4985135"/>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D85649E-04BD-5186-BD79-8AA93DD3249B}"/>
              </a:ext>
            </a:extLst>
          </p:cNvPr>
          <p:cNvSpPr/>
          <p:nvPr userDrawn="1"/>
        </p:nvSpPr>
        <p:spPr>
          <a:xfrm>
            <a:off x="7940285" y="5679283"/>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253DCF60-4DBD-60A8-147B-E448AF1810D5}"/>
              </a:ext>
            </a:extLst>
          </p:cNvPr>
          <p:cNvSpPr/>
          <p:nvPr userDrawn="1"/>
        </p:nvSpPr>
        <p:spPr>
          <a:xfrm>
            <a:off x="2930516" y="246834"/>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9CAD9A-42EA-5081-7FB2-7E583DDE19E7}"/>
              </a:ext>
            </a:extLst>
          </p:cNvPr>
          <p:cNvSpPr>
            <a:spLocks noGrp="1"/>
          </p:cNvSpPr>
          <p:nvPr>
            <p:ph type="ctrTitle"/>
          </p:nvPr>
        </p:nvSpPr>
        <p:spPr>
          <a:xfrm>
            <a:off x="2724912" y="2359152"/>
            <a:ext cx="6528816" cy="1883664"/>
          </a:xfrm>
        </p:spPr>
        <p:txBody>
          <a:bodyPr anchor="t">
            <a:noAutofit/>
          </a:bodyPr>
          <a:lstStyle>
            <a:lvl1pPr algn="l">
              <a:defRPr sz="59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5B3C71F-CB44-ACA0-AF0E-CD2A4DA71F09}"/>
              </a:ext>
            </a:extLst>
          </p:cNvPr>
          <p:cNvSpPr>
            <a:spLocks noGrp="1"/>
          </p:cNvSpPr>
          <p:nvPr>
            <p:ph type="subTitle" idx="1"/>
          </p:nvPr>
        </p:nvSpPr>
        <p:spPr>
          <a:xfrm>
            <a:off x="2724912" y="1947672"/>
            <a:ext cx="5943600" cy="41148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6" name="Graphic 25">
            <a:extLst>
              <a:ext uri="{FF2B5EF4-FFF2-40B4-BE49-F238E27FC236}">
                <a16:creationId xmlns:a16="http://schemas.microsoft.com/office/drawing/2014/main" id="{0FD1BB09-A7ED-BA2F-D5C0-000FA9FC246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13498771">
            <a:off x="1238845" y="2129773"/>
            <a:ext cx="1501346" cy="1501346"/>
          </a:xfrm>
          <a:prstGeom prst="rect">
            <a:avLst/>
          </a:prstGeom>
        </p:spPr>
      </p:pic>
    </p:spTree>
    <p:extLst>
      <p:ext uri="{BB962C8B-B14F-4D97-AF65-F5344CB8AC3E}">
        <p14:creationId xmlns:p14="http://schemas.microsoft.com/office/powerpoint/2010/main" val="371475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65732" y="1825625"/>
            <a:ext cx="886053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a:extLst>
              <a:ext uri="{FF2B5EF4-FFF2-40B4-BE49-F238E27FC236}">
                <a16:creationId xmlns:a16="http://schemas.microsoft.com/office/drawing/2014/main" id="{06D563D3-0A67-7027-7E6A-4A1CC1EFC697}"/>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9" name="Footer Placeholder 8">
            <a:extLst>
              <a:ext uri="{FF2B5EF4-FFF2-40B4-BE49-F238E27FC236}">
                <a16:creationId xmlns:a16="http://schemas.microsoft.com/office/drawing/2014/main" id="{0253299D-623D-C544-F0BB-1CFBDADB60B5}"/>
              </a:ext>
            </a:extLst>
          </p:cNvPr>
          <p:cNvSpPr>
            <a:spLocks noGrp="1"/>
          </p:cNvSpPr>
          <p:nvPr>
            <p:ph type="ftr" sz="quarter" idx="14"/>
          </p:nvPr>
        </p:nvSpPr>
        <p:spPr/>
        <p:txBody>
          <a:bodyPr/>
          <a:lstStyle/>
          <a:p>
            <a:endParaRPr lang="en-US" dirty="0"/>
          </a:p>
        </p:txBody>
      </p:sp>
      <p:sp>
        <p:nvSpPr>
          <p:cNvPr id="10" name="Slide Number Placeholder 9">
            <a:extLst>
              <a:ext uri="{FF2B5EF4-FFF2-40B4-BE49-F238E27FC236}">
                <a16:creationId xmlns:a16="http://schemas.microsoft.com/office/drawing/2014/main" id="{D4DFB546-9FE5-4620-5D33-4097901B71B3}"/>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728279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CEF658BC-1431-0DE4-1239-3174304231C4}"/>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2" name="Title 1">
            <a:extLst>
              <a:ext uri="{FF2B5EF4-FFF2-40B4-BE49-F238E27FC236}">
                <a16:creationId xmlns:a16="http://schemas.microsoft.com/office/drawing/2014/main" id="{984763BC-4E08-292A-DD60-96BE96D0CD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60985-1AA1-7560-41A6-84310DD64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0E0AF6-58A8-48DB-1F46-476F080F61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BEC9D58-970F-C9CA-292B-CD8C17FCE4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52D850-95FE-4444-3630-18B4E285596B}"/>
              </a:ext>
            </a:extLst>
          </p:cNvPr>
          <p:cNvSpPr>
            <a:spLocks noGrp="1"/>
          </p:cNvSpPr>
          <p:nvPr>
            <p:ph type="sldNum" sz="quarter" idx="12"/>
          </p:nvPr>
        </p:nvSpPr>
        <p:spPr/>
        <p:txBody>
          <a:bodyPr/>
          <a:lstStyle/>
          <a:p>
            <a:fld id="{CC43B8D3-9A08-F84C-9DD4-44948BA52D4B}" type="slidenum">
              <a:rPr lang="en-US" smtClean="0"/>
              <a:t>‹#›</a:t>
            </a:fld>
            <a:endParaRPr lang="en-US" dirty="0"/>
          </a:p>
        </p:txBody>
      </p:sp>
    </p:spTree>
    <p:extLst>
      <p:ext uri="{BB962C8B-B14F-4D97-AF65-F5344CB8AC3E}">
        <p14:creationId xmlns:p14="http://schemas.microsoft.com/office/powerpoint/2010/main" val="248119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068D4647-BE09-FD84-9BD2-6303C6683A8E}"/>
              </a:ext>
            </a:extLst>
          </p:cNvPr>
          <p:cNvSpPr>
            <a:spLocks noGrp="1"/>
          </p:cNvSpPr>
          <p:nvPr>
            <p:ph type="body" sz="quarter" idx="23"/>
          </p:nvPr>
        </p:nvSpPr>
        <p:spPr>
          <a:xfrm>
            <a:off x="1655064" y="2926080"/>
            <a:ext cx="1801368" cy="502920"/>
          </a:xfrm>
          <a:solidFill>
            <a:schemeClr val="accent1"/>
          </a:solidFill>
        </p:spPr>
        <p:txBody>
          <a:bodyPr>
            <a:noAutofit/>
          </a:bodyPr>
          <a:lstStyle>
            <a:lvl1pPr marL="0" indent="0">
              <a:buNone/>
              <a:defRPr sz="1200">
                <a:noFill/>
              </a:defRPr>
            </a:lvl1pPr>
          </a:lstStyle>
          <a:p>
            <a:pPr lvl="0"/>
            <a:r>
              <a:rPr lang="en-US"/>
              <a:t>Click to edit Master text styles</a:t>
            </a:r>
          </a:p>
        </p:txBody>
      </p:sp>
      <p:sp>
        <p:nvSpPr>
          <p:cNvPr id="33" name="Text Placeholder 31">
            <a:extLst>
              <a:ext uri="{FF2B5EF4-FFF2-40B4-BE49-F238E27FC236}">
                <a16:creationId xmlns:a16="http://schemas.microsoft.com/office/drawing/2014/main" id="{AB9EB1AC-FF5A-36FF-E4EC-C3F6EDF04BEF}"/>
              </a:ext>
            </a:extLst>
          </p:cNvPr>
          <p:cNvSpPr>
            <a:spLocks noGrp="1"/>
          </p:cNvSpPr>
          <p:nvPr>
            <p:ph type="body" sz="quarter" idx="24"/>
          </p:nvPr>
        </p:nvSpPr>
        <p:spPr>
          <a:xfrm>
            <a:off x="3995928" y="2926080"/>
            <a:ext cx="1801368" cy="502920"/>
          </a:xfrm>
          <a:solidFill>
            <a:schemeClr val="accent2"/>
          </a:solidFill>
        </p:spPr>
        <p:txBody>
          <a:bodyPr>
            <a:noAutofit/>
          </a:bodyPr>
          <a:lstStyle>
            <a:lvl1pPr marL="0" indent="0">
              <a:buNone/>
              <a:defRPr sz="1200">
                <a:noFill/>
              </a:defRPr>
            </a:lvl1pPr>
          </a:lstStyle>
          <a:p>
            <a:pPr lvl="0"/>
            <a:r>
              <a:rPr lang="en-US"/>
              <a:t>Click to edit Master text styles</a:t>
            </a:r>
          </a:p>
        </p:txBody>
      </p:sp>
      <p:sp>
        <p:nvSpPr>
          <p:cNvPr id="34" name="Text Placeholder 31">
            <a:extLst>
              <a:ext uri="{FF2B5EF4-FFF2-40B4-BE49-F238E27FC236}">
                <a16:creationId xmlns:a16="http://schemas.microsoft.com/office/drawing/2014/main" id="{919FA078-A6CC-4C6E-BB4E-70AA4ECA801E}"/>
              </a:ext>
            </a:extLst>
          </p:cNvPr>
          <p:cNvSpPr>
            <a:spLocks noGrp="1"/>
          </p:cNvSpPr>
          <p:nvPr>
            <p:ph type="body" sz="quarter" idx="25"/>
          </p:nvPr>
        </p:nvSpPr>
        <p:spPr>
          <a:xfrm>
            <a:off x="6345936" y="2926080"/>
            <a:ext cx="1801368" cy="502920"/>
          </a:xfrm>
          <a:solidFill>
            <a:schemeClr val="accent4"/>
          </a:solidFill>
        </p:spPr>
        <p:txBody>
          <a:bodyPr>
            <a:noAutofit/>
          </a:bodyPr>
          <a:lstStyle>
            <a:lvl1pPr marL="0" indent="0">
              <a:buNone/>
              <a:defRPr sz="1200">
                <a:noFill/>
              </a:defRPr>
            </a:lvl1pPr>
          </a:lstStyle>
          <a:p>
            <a:pPr lvl="0"/>
            <a:r>
              <a:rPr lang="en-US"/>
              <a:t>Click to edit Master text styles</a:t>
            </a:r>
          </a:p>
        </p:txBody>
      </p:sp>
      <p:sp>
        <p:nvSpPr>
          <p:cNvPr id="35" name="Text Placeholder 31">
            <a:extLst>
              <a:ext uri="{FF2B5EF4-FFF2-40B4-BE49-F238E27FC236}">
                <a16:creationId xmlns:a16="http://schemas.microsoft.com/office/drawing/2014/main" id="{B0730A45-AC46-DF6D-F56B-76A81490918A}"/>
              </a:ext>
            </a:extLst>
          </p:cNvPr>
          <p:cNvSpPr>
            <a:spLocks noGrp="1"/>
          </p:cNvSpPr>
          <p:nvPr>
            <p:ph type="body" sz="quarter" idx="26"/>
          </p:nvPr>
        </p:nvSpPr>
        <p:spPr>
          <a:xfrm>
            <a:off x="8695944" y="2926080"/>
            <a:ext cx="1987296" cy="502920"/>
          </a:xfrm>
          <a:solidFill>
            <a:schemeClr val="accent3"/>
          </a:solidFill>
        </p:spPr>
        <p:txBody>
          <a:bodyPr>
            <a:noAutofit/>
          </a:bodyPr>
          <a:lstStyle>
            <a:lvl1pPr marL="0" indent="0">
              <a:buNone/>
              <a:defRPr sz="1200">
                <a:noFill/>
              </a:defRPr>
            </a:lvl1pPr>
          </a:lstStyle>
          <a:p>
            <a:pPr lvl="0"/>
            <a:r>
              <a:rPr lang="en-US"/>
              <a:t>Click to edit Master text styles</a:t>
            </a:r>
          </a:p>
        </p:txBody>
      </p:sp>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630936" y="4041648"/>
            <a:ext cx="182270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3054096" y="4041648"/>
            <a:ext cx="182270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a:lstStyle/>
          <a:p>
            <a:r>
              <a:rPr lang="en-US"/>
              <a:t>Click to edit Master title style</a:t>
            </a:r>
          </a:p>
        </p:txBody>
      </p:sp>
      <p:sp>
        <p:nvSpPr>
          <p:cNvPr id="15" name="Text Placeholder 14">
            <a:extLst>
              <a:ext uri="{FF2B5EF4-FFF2-40B4-BE49-F238E27FC236}">
                <a16:creationId xmlns:a16="http://schemas.microsoft.com/office/drawing/2014/main" id="{3F862698-31B6-3C3C-7B04-A5AB06659947}"/>
              </a:ext>
            </a:extLst>
          </p:cNvPr>
          <p:cNvSpPr>
            <a:spLocks noGrp="1" noChangeAspect="1"/>
          </p:cNvSpPr>
          <p:nvPr>
            <p:ph type="body" sz="quarter" idx="15" hasCustomPrompt="1"/>
          </p:nvPr>
        </p:nvSpPr>
        <p:spPr>
          <a:xfrm>
            <a:off x="722376"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dirty="0"/>
              <a:t>MMM</a:t>
            </a:r>
          </a:p>
        </p:txBody>
      </p:sp>
      <p:sp>
        <p:nvSpPr>
          <p:cNvPr id="19" name="Text Placeholder 14">
            <a:extLst>
              <a:ext uri="{FF2B5EF4-FFF2-40B4-BE49-F238E27FC236}">
                <a16:creationId xmlns:a16="http://schemas.microsoft.com/office/drawing/2014/main" id="{12F0E6AE-7B40-CC7A-BAB7-B5963027CE13}"/>
              </a:ext>
            </a:extLst>
          </p:cNvPr>
          <p:cNvSpPr>
            <a:spLocks noGrp="1" noChangeAspect="1"/>
          </p:cNvSpPr>
          <p:nvPr>
            <p:ph type="body" sz="quarter" idx="16" hasCustomPrompt="1"/>
          </p:nvPr>
        </p:nvSpPr>
        <p:spPr>
          <a:xfrm>
            <a:off x="3163824"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dirty="0"/>
              <a:t>MMM</a:t>
            </a:r>
          </a:p>
        </p:txBody>
      </p:sp>
      <p:sp>
        <p:nvSpPr>
          <p:cNvPr id="21" name="Text Placeholder 14">
            <a:extLst>
              <a:ext uri="{FF2B5EF4-FFF2-40B4-BE49-F238E27FC236}">
                <a16:creationId xmlns:a16="http://schemas.microsoft.com/office/drawing/2014/main" id="{F19DE03C-9C3C-ED9E-7938-68DC59591962}"/>
              </a:ext>
            </a:extLst>
          </p:cNvPr>
          <p:cNvSpPr>
            <a:spLocks noGrp="1" noChangeAspect="1"/>
          </p:cNvSpPr>
          <p:nvPr>
            <p:ph type="body" sz="quarter" idx="17" hasCustomPrompt="1"/>
          </p:nvPr>
        </p:nvSpPr>
        <p:spPr>
          <a:xfrm>
            <a:off x="5596128"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dirty="0"/>
              <a:t>MMM</a:t>
            </a:r>
          </a:p>
        </p:txBody>
      </p:sp>
      <p:sp>
        <p:nvSpPr>
          <p:cNvPr id="23" name="Text Placeholder 14">
            <a:extLst>
              <a:ext uri="{FF2B5EF4-FFF2-40B4-BE49-F238E27FC236}">
                <a16:creationId xmlns:a16="http://schemas.microsoft.com/office/drawing/2014/main" id="{D15E2928-BFA0-AA75-6EC4-69EFDD615540}"/>
              </a:ext>
            </a:extLst>
          </p:cNvPr>
          <p:cNvSpPr>
            <a:spLocks noGrp="1" noChangeAspect="1"/>
          </p:cNvSpPr>
          <p:nvPr>
            <p:ph type="body" sz="quarter" idx="18" hasCustomPrompt="1"/>
          </p:nvPr>
        </p:nvSpPr>
        <p:spPr>
          <a:xfrm>
            <a:off x="8028432"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dirty="0"/>
              <a:t>MMM</a:t>
            </a:r>
          </a:p>
        </p:txBody>
      </p:sp>
      <p:sp>
        <p:nvSpPr>
          <p:cNvPr id="25" name="Text Placeholder 14">
            <a:extLst>
              <a:ext uri="{FF2B5EF4-FFF2-40B4-BE49-F238E27FC236}">
                <a16:creationId xmlns:a16="http://schemas.microsoft.com/office/drawing/2014/main" id="{B1000C26-BF38-857C-8EB7-C84E4425628C}"/>
              </a:ext>
            </a:extLst>
          </p:cNvPr>
          <p:cNvSpPr>
            <a:spLocks noGrp="1" noChangeAspect="1"/>
          </p:cNvSpPr>
          <p:nvPr>
            <p:ph type="body" sz="quarter" idx="19" hasCustomPrompt="1"/>
          </p:nvPr>
        </p:nvSpPr>
        <p:spPr>
          <a:xfrm>
            <a:off x="10460736"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dirty="0"/>
              <a:t>MMM</a:t>
            </a:r>
          </a:p>
        </p:txBody>
      </p:sp>
      <p:sp>
        <p:nvSpPr>
          <p:cNvPr id="26" name="Text Placeholder 4">
            <a:extLst>
              <a:ext uri="{FF2B5EF4-FFF2-40B4-BE49-F238E27FC236}">
                <a16:creationId xmlns:a16="http://schemas.microsoft.com/office/drawing/2014/main" id="{7A3AFB34-A509-98A0-B6AB-3BC35F16DDD2}"/>
              </a:ext>
            </a:extLst>
          </p:cNvPr>
          <p:cNvSpPr>
            <a:spLocks noGrp="1"/>
          </p:cNvSpPr>
          <p:nvPr>
            <p:ph type="body" sz="quarter" idx="20"/>
          </p:nvPr>
        </p:nvSpPr>
        <p:spPr>
          <a:xfrm>
            <a:off x="5504688" y="4041648"/>
            <a:ext cx="182270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4">
            <a:extLst>
              <a:ext uri="{FF2B5EF4-FFF2-40B4-BE49-F238E27FC236}">
                <a16:creationId xmlns:a16="http://schemas.microsoft.com/office/drawing/2014/main" id="{B4CAD471-FB12-ACCA-9D4A-E01322DC61A0}"/>
              </a:ext>
            </a:extLst>
          </p:cNvPr>
          <p:cNvSpPr>
            <a:spLocks noGrp="1"/>
          </p:cNvSpPr>
          <p:nvPr>
            <p:ph type="body" sz="quarter" idx="21"/>
          </p:nvPr>
        </p:nvSpPr>
        <p:spPr>
          <a:xfrm>
            <a:off x="7918704" y="4041648"/>
            <a:ext cx="182270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8" name="Text Placeholder 4">
            <a:extLst>
              <a:ext uri="{FF2B5EF4-FFF2-40B4-BE49-F238E27FC236}">
                <a16:creationId xmlns:a16="http://schemas.microsoft.com/office/drawing/2014/main" id="{B7FF2DDC-689F-CE60-97C8-8575DBB2C068}"/>
              </a:ext>
            </a:extLst>
          </p:cNvPr>
          <p:cNvSpPr>
            <a:spLocks noGrp="1"/>
          </p:cNvSpPr>
          <p:nvPr>
            <p:ph type="body" sz="quarter" idx="22"/>
          </p:nvPr>
        </p:nvSpPr>
        <p:spPr>
          <a:xfrm>
            <a:off x="10369296" y="4041648"/>
            <a:ext cx="156362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Footer Placeholder 35">
            <a:extLst>
              <a:ext uri="{FF2B5EF4-FFF2-40B4-BE49-F238E27FC236}">
                <a16:creationId xmlns:a16="http://schemas.microsoft.com/office/drawing/2014/main" id="{A2666B74-0A69-6162-5AD3-4561A8EE5514}"/>
              </a:ext>
            </a:extLst>
          </p:cNvPr>
          <p:cNvSpPr>
            <a:spLocks noGrp="1"/>
          </p:cNvSpPr>
          <p:nvPr>
            <p:ph type="ftr" sz="quarter" idx="27"/>
          </p:nvPr>
        </p:nvSpPr>
        <p:spPr/>
        <p:txBody>
          <a:bodyPr/>
          <a:lstStyle/>
          <a:p>
            <a:endParaRPr lang="en-US" dirty="0"/>
          </a:p>
        </p:txBody>
      </p:sp>
      <p:sp>
        <p:nvSpPr>
          <p:cNvPr id="2" name="Text Placeholder 9">
            <a:extLst>
              <a:ext uri="{FF2B5EF4-FFF2-40B4-BE49-F238E27FC236}">
                <a16:creationId xmlns:a16="http://schemas.microsoft.com/office/drawing/2014/main" id="{78FC7A6E-EB75-1109-AB97-8091F2C9FF89}"/>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4" name="Slide Number Placeholder 9">
            <a:extLst>
              <a:ext uri="{FF2B5EF4-FFF2-40B4-BE49-F238E27FC236}">
                <a16:creationId xmlns:a16="http://schemas.microsoft.com/office/drawing/2014/main" id="{3882992B-56C1-1B1D-6308-47369A0DF03F}"/>
              </a:ext>
            </a:extLst>
          </p:cNvPr>
          <p:cNvSpPr>
            <a:spLocks noGrp="1"/>
          </p:cNvSpPr>
          <p:nvPr>
            <p:ph type="sldNum" sz="quarter" idx="28"/>
          </p:nvPr>
        </p:nvSpPr>
        <p:spPr>
          <a:xfrm>
            <a:off x="1651903" y="809244"/>
            <a:ext cx="941832" cy="621792"/>
          </a:xfrm>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2309024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9F44A91D-CC57-69D8-3CC1-3538FCB6BBA4}"/>
              </a:ext>
            </a:extLst>
          </p:cNvPr>
          <p:cNvPicPr>
            <a:picLocks noChangeAspect="1"/>
          </p:cNvPicPr>
          <p:nvPr userDrawn="1"/>
        </p:nvPicPr>
        <p:blipFill>
          <a:blip r:embed="rId2">
            <a:extLst>
              <a:ext uri="{96DAC541-7B7A-43D3-8B79-37D633B846F1}">
                <asvg:svgBlip xmlns:asvg="http://schemas.microsoft.com/office/drawing/2016/SVG/main" r:embed="rId3"/>
              </a:ext>
            </a:extLst>
          </a:blip>
          <a:srcRect r="77662" b="48541"/>
          <a:stretch>
            <a:fillRect/>
          </a:stretch>
        </p:blipFill>
        <p:spPr>
          <a:xfrm flipV="1">
            <a:off x="10376194" y="1"/>
            <a:ext cx="1815806" cy="3829511"/>
          </a:xfrm>
          <a:custGeom>
            <a:avLst/>
            <a:gdLst>
              <a:gd name="connsiteX0" fmla="*/ 0 w 1815806"/>
              <a:gd name="connsiteY0" fmla="*/ 3829511 h 3829511"/>
              <a:gd name="connsiteX1" fmla="*/ 1815806 w 1815806"/>
              <a:gd name="connsiteY1" fmla="*/ 3829511 h 3829511"/>
              <a:gd name="connsiteX2" fmla="*/ 1815806 w 1815806"/>
              <a:gd name="connsiteY2" fmla="*/ 0 h 3829511"/>
              <a:gd name="connsiteX3" fmla="*/ 0 w 1815806"/>
              <a:gd name="connsiteY3" fmla="*/ 0 h 3829511"/>
            </a:gdLst>
            <a:ahLst/>
            <a:cxnLst>
              <a:cxn ang="0">
                <a:pos x="connsiteX0" y="connsiteY0"/>
              </a:cxn>
              <a:cxn ang="0">
                <a:pos x="connsiteX1" y="connsiteY1"/>
              </a:cxn>
              <a:cxn ang="0">
                <a:pos x="connsiteX2" y="connsiteY2"/>
              </a:cxn>
              <a:cxn ang="0">
                <a:pos x="connsiteX3" y="connsiteY3"/>
              </a:cxn>
            </a:cxnLst>
            <a:rect l="l" t="t" r="r" b="b"/>
            <a:pathLst>
              <a:path w="1815806" h="3829511">
                <a:moveTo>
                  <a:pt x="0" y="3829511"/>
                </a:moveTo>
                <a:lnTo>
                  <a:pt x="1815806" y="3829511"/>
                </a:lnTo>
                <a:lnTo>
                  <a:pt x="1815806" y="0"/>
                </a:lnTo>
                <a:lnTo>
                  <a:pt x="0" y="0"/>
                </a:lnTo>
                <a:close/>
              </a:path>
            </a:pathLst>
          </a:custGeom>
        </p:spPr>
      </p:pic>
      <p:pic>
        <p:nvPicPr>
          <p:cNvPr id="16" name="Graphic 15">
            <a:extLst>
              <a:ext uri="{FF2B5EF4-FFF2-40B4-BE49-F238E27FC236}">
                <a16:creationId xmlns:a16="http://schemas.microsoft.com/office/drawing/2014/main" id="{5AB0AC87-A4CD-F667-74B2-52047C1E6FB5}"/>
              </a:ext>
            </a:extLst>
          </p:cNvPr>
          <p:cNvPicPr>
            <a:picLocks noChangeAspect="1"/>
          </p:cNvPicPr>
          <p:nvPr userDrawn="1"/>
        </p:nvPicPr>
        <p:blipFill>
          <a:blip r:embed="rId4">
            <a:extLst>
              <a:ext uri="{96DAC541-7B7A-43D3-8B79-37D633B846F1}">
                <asvg:svgBlip xmlns:asvg="http://schemas.microsoft.com/office/drawing/2016/SVG/main" r:embed="rId5"/>
              </a:ext>
            </a:extLst>
          </a:blip>
          <a:srcRect r="85638" b="45150"/>
          <a:stretch>
            <a:fillRect/>
          </a:stretch>
        </p:blipFill>
        <p:spPr>
          <a:xfrm flipV="1">
            <a:off x="10887888" y="1"/>
            <a:ext cx="1304112" cy="3289795"/>
          </a:xfrm>
          <a:custGeom>
            <a:avLst/>
            <a:gdLst>
              <a:gd name="connsiteX0" fmla="*/ 0 w 1304112"/>
              <a:gd name="connsiteY0" fmla="*/ 3289795 h 3289795"/>
              <a:gd name="connsiteX1" fmla="*/ 1304112 w 1304112"/>
              <a:gd name="connsiteY1" fmla="*/ 3289795 h 3289795"/>
              <a:gd name="connsiteX2" fmla="*/ 1304112 w 1304112"/>
              <a:gd name="connsiteY2" fmla="*/ 0 h 3289795"/>
              <a:gd name="connsiteX3" fmla="*/ 0 w 1304112"/>
              <a:gd name="connsiteY3" fmla="*/ 0 h 3289795"/>
            </a:gdLst>
            <a:ahLst/>
            <a:cxnLst>
              <a:cxn ang="0">
                <a:pos x="connsiteX0" y="connsiteY0"/>
              </a:cxn>
              <a:cxn ang="0">
                <a:pos x="connsiteX1" y="connsiteY1"/>
              </a:cxn>
              <a:cxn ang="0">
                <a:pos x="connsiteX2" y="connsiteY2"/>
              </a:cxn>
              <a:cxn ang="0">
                <a:pos x="connsiteX3" y="connsiteY3"/>
              </a:cxn>
            </a:cxnLst>
            <a:rect l="l" t="t" r="r" b="b"/>
            <a:pathLst>
              <a:path w="1304112" h="3289795">
                <a:moveTo>
                  <a:pt x="0" y="3289795"/>
                </a:moveTo>
                <a:lnTo>
                  <a:pt x="1304112" y="3289795"/>
                </a:lnTo>
                <a:lnTo>
                  <a:pt x="1304112" y="0"/>
                </a:lnTo>
                <a:lnTo>
                  <a:pt x="0" y="0"/>
                </a:lnTo>
                <a:close/>
              </a:path>
            </a:pathLst>
          </a:custGeom>
        </p:spPr>
      </p:pic>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55">
            <a:extLst>
              <a:ext uri="{FF2B5EF4-FFF2-40B4-BE49-F238E27FC236}">
                <a16:creationId xmlns:a16="http://schemas.microsoft.com/office/drawing/2014/main" id="{5DF0CA69-CF45-9850-4F85-B4C3BF2141B4}"/>
              </a:ext>
            </a:extLst>
          </p:cNvPr>
          <p:cNvSpPr/>
          <p:nvPr userDrawn="1"/>
        </p:nvSpPr>
        <p:spPr>
          <a:xfrm>
            <a:off x="-7736" y="6082871"/>
            <a:ext cx="12199737" cy="493110"/>
          </a:xfrm>
          <a:custGeom>
            <a:avLst/>
            <a:gdLst>
              <a:gd name="connsiteX0" fmla="*/ 25897 w 12199737"/>
              <a:gd name="connsiteY0" fmla="*/ 0 h 493110"/>
              <a:gd name="connsiteX1" fmla="*/ 12199737 w 12199737"/>
              <a:gd name="connsiteY1" fmla="*/ 0 h 493110"/>
              <a:gd name="connsiteX2" fmla="*/ 12199737 w 12199737"/>
              <a:gd name="connsiteY2" fmla="*/ 493110 h 493110"/>
              <a:gd name="connsiteX3" fmla="*/ 25897 w 12199737"/>
              <a:gd name="connsiteY3" fmla="*/ 493109 h 493110"/>
              <a:gd name="connsiteX4" fmla="*/ 0 w 12199737"/>
              <a:gd name="connsiteY4" fmla="*/ 490499 h 493110"/>
              <a:gd name="connsiteX5" fmla="*/ 0 w 12199737"/>
              <a:gd name="connsiteY5" fmla="*/ 2611 h 4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737" h="493110">
                <a:moveTo>
                  <a:pt x="25897" y="0"/>
                </a:moveTo>
                <a:lnTo>
                  <a:pt x="12199737" y="0"/>
                </a:lnTo>
                <a:lnTo>
                  <a:pt x="12199737" y="493110"/>
                </a:lnTo>
                <a:lnTo>
                  <a:pt x="25897" y="493109"/>
                </a:lnTo>
                <a:lnTo>
                  <a:pt x="0" y="490499"/>
                </a:lnTo>
                <a:lnTo>
                  <a:pt x="0" y="261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Oval 19">
            <a:extLst>
              <a:ext uri="{FF2B5EF4-FFF2-40B4-BE49-F238E27FC236}">
                <a16:creationId xmlns:a16="http://schemas.microsoft.com/office/drawing/2014/main" id="{AFE865D6-FFF0-8547-C225-4EA40D12981C}"/>
              </a:ext>
            </a:extLst>
          </p:cNvPr>
          <p:cNvSpPr/>
          <p:nvPr userDrawn="1"/>
        </p:nvSpPr>
        <p:spPr>
          <a:xfrm>
            <a:off x="10745496" y="2712720"/>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BC43A4F4-14CD-C1BC-076B-D3EC524E9072}"/>
              </a:ext>
            </a:extLst>
          </p:cNvPr>
          <p:cNvSpPr/>
          <p:nvPr userDrawn="1"/>
        </p:nvSpPr>
        <p:spPr>
          <a:xfrm>
            <a:off x="11336726" y="2288311"/>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59C9BF2-FA96-FBA2-CC60-3024E983F26F}"/>
              </a:ext>
            </a:extLst>
          </p:cNvPr>
          <p:cNvSpPr/>
          <p:nvPr userDrawn="1"/>
        </p:nvSpPr>
        <p:spPr>
          <a:xfrm>
            <a:off x="825032" y="6142636"/>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1572768" y="2148840"/>
            <a:ext cx="3566160" cy="649224"/>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08F8E6-CFD8-798A-9C2F-F6AC425444CA}"/>
              </a:ext>
            </a:extLst>
          </p:cNvPr>
          <p:cNvSpPr>
            <a:spLocks noGrp="1"/>
          </p:cNvSpPr>
          <p:nvPr>
            <p:ph sz="half" idx="2"/>
          </p:nvPr>
        </p:nvSpPr>
        <p:spPr>
          <a:xfrm>
            <a:off x="1298448" y="2788920"/>
            <a:ext cx="4352544" cy="2002536"/>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6035040" y="2148840"/>
            <a:ext cx="3566160" cy="649224"/>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0AB633-C7A8-E90B-901E-7E3FCE2D54D4}"/>
              </a:ext>
            </a:extLst>
          </p:cNvPr>
          <p:cNvSpPr>
            <a:spLocks noGrp="1"/>
          </p:cNvSpPr>
          <p:nvPr>
            <p:ph sz="quarter" idx="4"/>
          </p:nvPr>
        </p:nvSpPr>
        <p:spPr>
          <a:xfrm>
            <a:off x="5760720" y="2788920"/>
            <a:ext cx="4352544" cy="2002536"/>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a:lstStyle/>
          <a:p>
            <a:r>
              <a:rPr lang="en-US"/>
              <a:t>Click to edit Master title style</a:t>
            </a:r>
          </a:p>
        </p:txBody>
      </p:sp>
      <p:sp>
        <p:nvSpPr>
          <p:cNvPr id="19" name="Text Placeholder 9">
            <a:extLst>
              <a:ext uri="{FF2B5EF4-FFF2-40B4-BE49-F238E27FC236}">
                <a16:creationId xmlns:a16="http://schemas.microsoft.com/office/drawing/2014/main" id="{F38E5EFA-258F-AF45-F3FE-029FC106765E}"/>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21" name="Footer Placeholder 20">
            <a:extLst>
              <a:ext uri="{FF2B5EF4-FFF2-40B4-BE49-F238E27FC236}">
                <a16:creationId xmlns:a16="http://schemas.microsoft.com/office/drawing/2014/main" id="{D44511B0-E2E3-43E3-E867-BD59B58CA925}"/>
              </a:ext>
            </a:extLst>
          </p:cNvPr>
          <p:cNvSpPr>
            <a:spLocks noGrp="1"/>
          </p:cNvSpPr>
          <p:nvPr>
            <p:ph type="ftr" sz="quarter" idx="14"/>
          </p:nvPr>
        </p:nvSpPr>
        <p:spPr/>
        <p:txBody>
          <a:bodyPr/>
          <a:lstStyle/>
          <a:p>
            <a:endParaRPr lang="en-US" dirty="0"/>
          </a:p>
        </p:txBody>
      </p:sp>
      <p:sp>
        <p:nvSpPr>
          <p:cNvPr id="23" name="Slide Number Placeholder 22">
            <a:extLst>
              <a:ext uri="{FF2B5EF4-FFF2-40B4-BE49-F238E27FC236}">
                <a16:creationId xmlns:a16="http://schemas.microsoft.com/office/drawing/2014/main" id="{9FE5CA81-EC6E-7E1A-302A-32C7DC50B8AB}"/>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752812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1572768"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08F8E6-CFD8-798A-9C2F-F6AC425444CA}"/>
              </a:ext>
            </a:extLst>
          </p:cNvPr>
          <p:cNvSpPr>
            <a:spLocks noGrp="1"/>
          </p:cNvSpPr>
          <p:nvPr>
            <p:ph sz="half" idx="2"/>
          </p:nvPr>
        </p:nvSpPr>
        <p:spPr>
          <a:xfrm>
            <a:off x="1298448"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5349240"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0AB633-C7A8-E90B-901E-7E3FCE2D54D4}"/>
              </a:ext>
            </a:extLst>
          </p:cNvPr>
          <p:cNvSpPr>
            <a:spLocks noGrp="1"/>
          </p:cNvSpPr>
          <p:nvPr>
            <p:ph sz="quarter" idx="4"/>
          </p:nvPr>
        </p:nvSpPr>
        <p:spPr>
          <a:xfrm>
            <a:off x="5074920"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a:lstStyle/>
          <a:p>
            <a:r>
              <a:rPr lang="en-US"/>
              <a:t>Click to edit Master title style</a:t>
            </a:r>
          </a:p>
        </p:txBody>
      </p:sp>
      <p:sp>
        <p:nvSpPr>
          <p:cNvPr id="19" name="Text Placeholder 9">
            <a:extLst>
              <a:ext uri="{FF2B5EF4-FFF2-40B4-BE49-F238E27FC236}">
                <a16:creationId xmlns:a16="http://schemas.microsoft.com/office/drawing/2014/main" id="{F38E5EFA-258F-AF45-F3FE-029FC106765E}"/>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21" name="Footer Placeholder 20">
            <a:extLst>
              <a:ext uri="{FF2B5EF4-FFF2-40B4-BE49-F238E27FC236}">
                <a16:creationId xmlns:a16="http://schemas.microsoft.com/office/drawing/2014/main" id="{D44511B0-E2E3-43E3-E867-BD59B58CA925}"/>
              </a:ext>
            </a:extLst>
          </p:cNvPr>
          <p:cNvSpPr>
            <a:spLocks noGrp="1"/>
          </p:cNvSpPr>
          <p:nvPr>
            <p:ph type="ftr" sz="quarter" idx="14"/>
          </p:nvPr>
        </p:nvSpPr>
        <p:spPr/>
        <p:txBody>
          <a:bodyPr/>
          <a:lstStyle/>
          <a:p>
            <a:endParaRPr lang="en-US" dirty="0"/>
          </a:p>
        </p:txBody>
      </p:sp>
      <p:sp>
        <p:nvSpPr>
          <p:cNvPr id="23" name="Slide Number Placeholder 22">
            <a:extLst>
              <a:ext uri="{FF2B5EF4-FFF2-40B4-BE49-F238E27FC236}">
                <a16:creationId xmlns:a16="http://schemas.microsoft.com/office/drawing/2014/main" id="{9FE5CA81-EC6E-7E1A-302A-32C7DC50B8AB}"/>
              </a:ext>
            </a:extLst>
          </p:cNvPr>
          <p:cNvSpPr>
            <a:spLocks noGrp="1"/>
          </p:cNvSpPr>
          <p:nvPr>
            <p:ph type="sldNum" sz="quarter" idx="15"/>
          </p:nvPr>
        </p:nvSpPr>
        <p:spPr/>
        <p:txBody>
          <a:bodyPr/>
          <a:lstStyle/>
          <a:p>
            <a:fld id="{CC43B8D3-9A08-F84C-9DD4-44948BA52D4B}" type="slidenum">
              <a:rPr lang="en-US" smtClean="0"/>
              <a:pPr/>
              <a:t>‹#›</a:t>
            </a:fld>
            <a:endParaRPr lang="en-US" dirty="0"/>
          </a:p>
        </p:txBody>
      </p:sp>
      <p:pic>
        <p:nvPicPr>
          <p:cNvPr id="2" name="Graphic 1">
            <a:extLst>
              <a:ext uri="{FF2B5EF4-FFF2-40B4-BE49-F238E27FC236}">
                <a16:creationId xmlns:a16="http://schemas.microsoft.com/office/drawing/2014/main" id="{E38DCAB8-FF04-8225-502A-9415422E45E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4165" t="86663"/>
          <a:stretch/>
        </p:blipFill>
        <p:spPr>
          <a:xfrm flipH="1" flipV="1">
            <a:off x="7732664" y="5943369"/>
            <a:ext cx="4459335" cy="914630"/>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7" name="Oval 6">
            <a:extLst>
              <a:ext uri="{FF2B5EF4-FFF2-40B4-BE49-F238E27FC236}">
                <a16:creationId xmlns:a16="http://schemas.microsoft.com/office/drawing/2014/main" id="{D37B56B1-1773-120E-5DF7-ADC768615C86}"/>
              </a:ext>
            </a:extLst>
          </p:cNvPr>
          <p:cNvSpPr/>
          <p:nvPr userDrawn="1"/>
        </p:nvSpPr>
        <p:spPr>
          <a:xfrm>
            <a:off x="10012200" y="5977940"/>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4">
            <a:extLst>
              <a:ext uri="{FF2B5EF4-FFF2-40B4-BE49-F238E27FC236}">
                <a16:creationId xmlns:a16="http://schemas.microsoft.com/office/drawing/2014/main" id="{BA05B6D8-31AC-001B-57B4-132C0A9BED34}"/>
              </a:ext>
            </a:extLst>
          </p:cNvPr>
          <p:cNvSpPr>
            <a:spLocks noGrp="1"/>
          </p:cNvSpPr>
          <p:nvPr>
            <p:ph type="body" sz="quarter" idx="16"/>
          </p:nvPr>
        </p:nvSpPr>
        <p:spPr>
          <a:xfrm>
            <a:off x="8851392"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5">
            <a:extLst>
              <a:ext uri="{FF2B5EF4-FFF2-40B4-BE49-F238E27FC236}">
                <a16:creationId xmlns:a16="http://schemas.microsoft.com/office/drawing/2014/main" id="{56DC4DB0-B5C2-72F4-A891-0281DDB80FCB}"/>
              </a:ext>
            </a:extLst>
          </p:cNvPr>
          <p:cNvSpPr>
            <a:spLocks noGrp="1"/>
          </p:cNvSpPr>
          <p:nvPr>
            <p:ph sz="quarter" idx="17"/>
          </p:nvPr>
        </p:nvSpPr>
        <p:spPr>
          <a:xfrm>
            <a:off x="8567928"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535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0" name="Graphic 22">
            <a:extLst>
              <a:ext uri="{FF2B5EF4-FFF2-40B4-BE49-F238E27FC236}">
                <a16:creationId xmlns:a16="http://schemas.microsoft.com/office/drawing/2014/main" id="{8508C9A2-89A3-8585-F561-54AF27E76C2E}"/>
              </a:ext>
            </a:extLst>
          </p:cNvPr>
          <p:cNvSpPr/>
          <p:nvPr/>
        </p:nvSpPr>
        <p:spPr>
          <a:xfrm>
            <a:off x="8963354" y="3545840"/>
            <a:ext cx="2556181" cy="2641600"/>
          </a:xfrm>
          <a:custGeom>
            <a:avLst/>
            <a:gdLst>
              <a:gd name="connsiteX0" fmla="*/ 11417928 w 11417635"/>
              <a:gd name="connsiteY0" fmla="*/ 16489276 h 17685280"/>
              <a:gd name="connsiteX1" fmla="*/ 10219543 w 11417635"/>
              <a:gd name="connsiteY1" fmla="*/ 17687536 h 17685280"/>
              <a:gd name="connsiteX2" fmla="*/ 1198684 w 11417635"/>
              <a:gd name="connsiteY2" fmla="*/ 17687536 h 17685280"/>
              <a:gd name="connsiteX3" fmla="*/ 293 w 11417635"/>
              <a:gd name="connsiteY3" fmla="*/ 16489276 h 17685280"/>
              <a:gd name="connsiteX4" fmla="*/ 293 w 11417635"/>
              <a:gd name="connsiteY4" fmla="*/ 1200514 h 17685280"/>
              <a:gd name="connsiteX5" fmla="*/ 1198684 w 11417635"/>
              <a:gd name="connsiteY5" fmla="*/ 2255 h 17685280"/>
              <a:gd name="connsiteX6" fmla="*/ 10219543 w 11417635"/>
              <a:gd name="connsiteY6" fmla="*/ 2255 h 17685280"/>
              <a:gd name="connsiteX7" fmla="*/ 11417928 w 11417635"/>
              <a:gd name="connsiteY7" fmla="*/ 1200514 h 17685280"/>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7" fmla="*/ 10219250 w 11417635"/>
              <a:gd name="connsiteY7" fmla="*/ 14227 h 17699508"/>
              <a:gd name="connsiteX8" fmla="*/ 11417635 w 11417635"/>
              <a:gd name="connsiteY8" fmla="*/ 1212486 h 17699508"/>
              <a:gd name="connsiteX9" fmla="*/ 11417635 w 11417635"/>
              <a:gd name="connsiteY9" fmla="*/ 16501248 h 17699508"/>
              <a:gd name="connsiteX0" fmla="*/ 11417635 w 11509075"/>
              <a:gd name="connsiteY0" fmla="*/ 1212486 h 17699508"/>
              <a:gd name="connsiteX1" fmla="*/ 11417635 w 11509075"/>
              <a:gd name="connsiteY1" fmla="*/ 16501248 h 17699508"/>
              <a:gd name="connsiteX2" fmla="*/ 10219250 w 11509075"/>
              <a:gd name="connsiteY2" fmla="*/ 17699508 h 17699508"/>
              <a:gd name="connsiteX3" fmla="*/ 1198391 w 11509075"/>
              <a:gd name="connsiteY3" fmla="*/ 17699508 h 17699508"/>
              <a:gd name="connsiteX4" fmla="*/ 0 w 11509075"/>
              <a:gd name="connsiteY4" fmla="*/ 16501248 h 17699508"/>
              <a:gd name="connsiteX5" fmla="*/ 0 w 11509075"/>
              <a:gd name="connsiteY5" fmla="*/ 1212486 h 17699508"/>
              <a:gd name="connsiteX6" fmla="*/ 1198391 w 11509075"/>
              <a:gd name="connsiteY6" fmla="*/ 14227 h 17699508"/>
              <a:gd name="connsiteX7" fmla="*/ 3548686 w 11509075"/>
              <a:gd name="connsiteY7" fmla="*/ 0 h 17699508"/>
              <a:gd name="connsiteX8" fmla="*/ 10219250 w 11509075"/>
              <a:gd name="connsiteY8" fmla="*/ 14227 h 17699508"/>
              <a:gd name="connsiteX9" fmla="*/ 11509075 w 11509075"/>
              <a:gd name="connsiteY9" fmla="*/ 1303926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8" fmla="*/ 10219250 w 11417635"/>
              <a:gd name="connsiteY8" fmla="*/ 14227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002280 h 17699508"/>
              <a:gd name="connsiteX5" fmla="*/ 2235 w 11419870"/>
              <a:gd name="connsiteY5" fmla="*/ 1212486 h 17699508"/>
              <a:gd name="connsiteX6" fmla="*/ 1200626 w 11419870"/>
              <a:gd name="connsiteY6" fmla="*/ 14227 h 17699508"/>
              <a:gd name="connsiteX7" fmla="*/ 3550921 w 11419870"/>
              <a:gd name="connsiteY7"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947160 h 17699508"/>
              <a:gd name="connsiteX5" fmla="*/ 0 w 11419870"/>
              <a:gd name="connsiteY5" fmla="*/ 3002280 h 17699508"/>
              <a:gd name="connsiteX6" fmla="*/ 2235 w 11419870"/>
              <a:gd name="connsiteY6" fmla="*/ 1212486 h 17699508"/>
              <a:gd name="connsiteX7" fmla="*/ 1200626 w 11419870"/>
              <a:gd name="connsiteY7" fmla="*/ 14227 h 17699508"/>
              <a:gd name="connsiteX8" fmla="*/ 3550921 w 11419870"/>
              <a:gd name="connsiteY8" fmla="*/ 0 h 17699508"/>
              <a:gd name="connsiteX0" fmla="*/ 10221485 w 10221485"/>
              <a:gd name="connsiteY0" fmla="*/ 17699508 h 17699508"/>
              <a:gd name="connsiteX1" fmla="*/ 1200626 w 10221485"/>
              <a:gd name="connsiteY1" fmla="*/ 17699508 h 17699508"/>
              <a:gd name="connsiteX2" fmla="*/ 2235 w 10221485"/>
              <a:gd name="connsiteY2" fmla="*/ 16501248 h 17699508"/>
              <a:gd name="connsiteX3" fmla="*/ 0 w 10221485"/>
              <a:gd name="connsiteY3" fmla="*/ 3947160 h 17699508"/>
              <a:gd name="connsiteX4" fmla="*/ 0 w 10221485"/>
              <a:gd name="connsiteY4" fmla="*/ 3002280 h 17699508"/>
              <a:gd name="connsiteX5" fmla="*/ 2235 w 10221485"/>
              <a:gd name="connsiteY5" fmla="*/ 1212486 h 17699508"/>
              <a:gd name="connsiteX6" fmla="*/ 1200626 w 10221485"/>
              <a:gd name="connsiteY6" fmla="*/ 14227 h 17699508"/>
              <a:gd name="connsiteX7" fmla="*/ 3550921 w 10221485"/>
              <a:gd name="connsiteY7" fmla="*/ 0 h 17699508"/>
              <a:gd name="connsiteX0" fmla="*/ 1200626 w 3550921"/>
              <a:gd name="connsiteY0" fmla="*/ 17699508 h 17699508"/>
              <a:gd name="connsiteX1" fmla="*/ 2235 w 3550921"/>
              <a:gd name="connsiteY1" fmla="*/ 16501248 h 17699508"/>
              <a:gd name="connsiteX2" fmla="*/ 0 w 3550921"/>
              <a:gd name="connsiteY2" fmla="*/ 3947160 h 17699508"/>
              <a:gd name="connsiteX3" fmla="*/ 0 w 3550921"/>
              <a:gd name="connsiteY3" fmla="*/ 3002280 h 17699508"/>
              <a:gd name="connsiteX4" fmla="*/ 2235 w 3550921"/>
              <a:gd name="connsiteY4" fmla="*/ 1212486 h 17699508"/>
              <a:gd name="connsiteX5" fmla="*/ 1200626 w 3550921"/>
              <a:gd name="connsiteY5" fmla="*/ 14227 h 17699508"/>
              <a:gd name="connsiteX6" fmla="*/ 3550921 w 3550921"/>
              <a:gd name="connsiteY6" fmla="*/ 0 h 17699508"/>
              <a:gd name="connsiteX0" fmla="*/ 2235 w 3550921"/>
              <a:gd name="connsiteY0" fmla="*/ 16501248 h 16501248"/>
              <a:gd name="connsiteX1" fmla="*/ 0 w 3550921"/>
              <a:gd name="connsiteY1" fmla="*/ 3947160 h 16501248"/>
              <a:gd name="connsiteX2" fmla="*/ 0 w 3550921"/>
              <a:gd name="connsiteY2" fmla="*/ 3002280 h 16501248"/>
              <a:gd name="connsiteX3" fmla="*/ 2235 w 3550921"/>
              <a:gd name="connsiteY3" fmla="*/ 1212486 h 16501248"/>
              <a:gd name="connsiteX4" fmla="*/ 1200626 w 3550921"/>
              <a:gd name="connsiteY4" fmla="*/ 14227 h 16501248"/>
              <a:gd name="connsiteX5" fmla="*/ 3550921 w 3550921"/>
              <a:gd name="connsiteY5" fmla="*/ 0 h 16501248"/>
              <a:gd name="connsiteX0" fmla="*/ 0 w 3550921"/>
              <a:gd name="connsiteY0" fmla="*/ 3947160 h 3947160"/>
              <a:gd name="connsiteX1" fmla="*/ 0 w 3550921"/>
              <a:gd name="connsiteY1" fmla="*/ 3002280 h 3947160"/>
              <a:gd name="connsiteX2" fmla="*/ 2235 w 3550921"/>
              <a:gd name="connsiteY2" fmla="*/ 1212486 h 3947160"/>
              <a:gd name="connsiteX3" fmla="*/ 1200626 w 3550921"/>
              <a:gd name="connsiteY3" fmla="*/ 14227 h 3947160"/>
              <a:gd name="connsiteX4" fmla="*/ 3550921 w 3550921"/>
              <a:gd name="connsiteY4" fmla="*/ 0 h 3947160"/>
              <a:gd name="connsiteX0" fmla="*/ 0 w 3550921"/>
              <a:gd name="connsiteY0" fmla="*/ 3002280 h 3002280"/>
              <a:gd name="connsiteX1" fmla="*/ 2235 w 3550921"/>
              <a:gd name="connsiteY1" fmla="*/ 1212486 h 3002280"/>
              <a:gd name="connsiteX2" fmla="*/ 1200626 w 3550921"/>
              <a:gd name="connsiteY2" fmla="*/ 14227 h 3002280"/>
              <a:gd name="connsiteX3" fmla="*/ 3550921 w 3550921"/>
              <a:gd name="connsiteY3" fmla="*/ 0 h 3002280"/>
              <a:gd name="connsiteX0" fmla="*/ 2845 w 3548686"/>
              <a:gd name="connsiteY0" fmla="*/ 2799080 h 2799080"/>
              <a:gd name="connsiteX1" fmla="*/ 0 w 3548686"/>
              <a:gd name="connsiteY1" fmla="*/ 1212486 h 2799080"/>
              <a:gd name="connsiteX2" fmla="*/ 1198391 w 3548686"/>
              <a:gd name="connsiteY2" fmla="*/ 14227 h 2799080"/>
              <a:gd name="connsiteX3" fmla="*/ 3548686 w 3548686"/>
              <a:gd name="connsiteY3" fmla="*/ 0 h 2799080"/>
              <a:gd name="connsiteX0" fmla="*/ 2845 w 3548686"/>
              <a:gd name="connsiteY0" fmla="*/ 2707640 h 2707640"/>
              <a:gd name="connsiteX1" fmla="*/ 0 w 3548686"/>
              <a:gd name="connsiteY1" fmla="*/ 1212486 h 2707640"/>
              <a:gd name="connsiteX2" fmla="*/ 1198391 w 3548686"/>
              <a:gd name="connsiteY2" fmla="*/ 14227 h 2707640"/>
              <a:gd name="connsiteX3" fmla="*/ 3548686 w 3548686"/>
              <a:gd name="connsiteY3" fmla="*/ 0 h 2707640"/>
              <a:gd name="connsiteX0" fmla="*/ 2845 w 3548686"/>
              <a:gd name="connsiteY0" fmla="*/ 2667000 h 2667000"/>
              <a:gd name="connsiteX1" fmla="*/ 0 w 3548686"/>
              <a:gd name="connsiteY1" fmla="*/ 1212486 h 2667000"/>
              <a:gd name="connsiteX2" fmla="*/ 1198391 w 3548686"/>
              <a:gd name="connsiteY2" fmla="*/ 14227 h 2667000"/>
              <a:gd name="connsiteX3" fmla="*/ 3548686 w 3548686"/>
              <a:gd name="connsiteY3" fmla="*/ 0 h 2667000"/>
              <a:gd name="connsiteX0" fmla="*/ 2845 w 3548686"/>
              <a:gd name="connsiteY0" fmla="*/ 2651760 h 2651760"/>
              <a:gd name="connsiteX1" fmla="*/ 0 w 3548686"/>
              <a:gd name="connsiteY1" fmla="*/ 1212486 h 2651760"/>
              <a:gd name="connsiteX2" fmla="*/ 1198391 w 3548686"/>
              <a:gd name="connsiteY2" fmla="*/ 14227 h 2651760"/>
              <a:gd name="connsiteX3" fmla="*/ 3548686 w 3548686"/>
              <a:gd name="connsiteY3" fmla="*/ 0 h 2651760"/>
              <a:gd name="connsiteX0" fmla="*/ 2845 w 3020366"/>
              <a:gd name="connsiteY0" fmla="*/ 2651760 h 2651760"/>
              <a:gd name="connsiteX1" fmla="*/ 0 w 3020366"/>
              <a:gd name="connsiteY1" fmla="*/ 1212486 h 2651760"/>
              <a:gd name="connsiteX2" fmla="*/ 1198391 w 3020366"/>
              <a:gd name="connsiteY2" fmla="*/ 14227 h 2651760"/>
              <a:gd name="connsiteX3" fmla="*/ 3020366 w 3020366"/>
              <a:gd name="connsiteY3" fmla="*/ 0 h 2651760"/>
              <a:gd name="connsiteX0" fmla="*/ 2845 w 2883206"/>
              <a:gd name="connsiteY0" fmla="*/ 2651760 h 2651760"/>
              <a:gd name="connsiteX1" fmla="*/ 0 w 2883206"/>
              <a:gd name="connsiteY1" fmla="*/ 1212486 h 2651760"/>
              <a:gd name="connsiteX2" fmla="*/ 1198391 w 2883206"/>
              <a:gd name="connsiteY2" fmla="*/ 14227 h 2651760"/>
              <a:gd name="connsiteX3" fmla="*/ 2883206 w 2883206"/>
              <a:gd name="connsiteY3" fmla="*/ 0 h 2651760"/>
              <a:gd name="connsiteX0" fmla="*/ 2845 w 2796846"/>
              <a:gd name="connsiteY0" fmla="*/ 2651760 h 2651760"/>
              <a:gd name="connsiteX1" fmla="*/ 0 w 2796846"/>
              <a:gd name="connsiteY1" fmla="*/ 1212486 h 2651760"/>
              <a:gd name="connsiteX2" fmla="*/ 1198391 w 2796846"/>
              <a:gd name="connsiteY2" fmla="*/ 14227 h 2651760"/>
              <a:gd name="connsiteX3" fmla="*/ 2796846 w 2796846"/>
              <a:gd name="connsiteY3" fmla="*/ 0 h 2651760"/>
              <a:gd name="connsiteX0" fmla="*/ 2845 w 2735886"/>
              <a:gd name="connsiteY0" fmla="*/ 2656840 h 2656840"/>
              <a:gd name="connsiteX1" fmla="*/ 0 w 2735886"/>
              <a:gd name="connsiteY1" fmla="*/ 1217566 h 2656840"/>
              <a:gd name="connsiteX2" fmla="*/ 1198391 w 2735886"/>
              <a:gd name="connsiteY2" fmla="*/ 19307 h 2656840"/>
              <a:gd name="connsiteX3" fmla="*/ 2735886 w 2735886"/>
              <a:gd name="connsiteY3" fmla="*/ 0 h 265684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44446"/>
              <a:gd name="connsiteY0" fmla="*/ 2651760 h 2651760"/>
              <a:gd name="connsiteX1" fmla="*/ 0 w 2644446"/>
              <a:gd name="connsiteY1" fmla="*/ 1212486 h 2651760"/>
              <a:gd name="connsiteX2" fmla="*/ 1198391 w 2644446"/>
              <a:gd name="connsiteY2" fmla="*/ 14227 h 2651760"/>
              <a:gd name="connsiteX3" fmla="*/ 2644446 w 2644446"/>
              <a:gd name="connsiteY3" fmla="*/ 0 h 2651760"/>
              <a:gd name="connsiteX0" fmla="*/ 2845 w 2608886"/>
              <a:gd name="connsiteY0" fmla="*/ 2651760 h 2651760"/>
              <a:gd name="connsiteX1" fmla="*/ 0 w 2608886"/>
              <a:gd name="connsiteY1" fmla="*/ 1212486 h 2651760"/>
              <a:gd name="connsiteX2" fmla="*/ 1198391 w 2608886"/>
              <a:gd name="connsiteY2" fmla="*/ 14227 h 2651760"/>
              <a:gd name="connsiteX3" fmla="*/ 2608886 w 2608886"/>
              <a:gd name="connsiteY3" fmla="*/ 0 h 2651760"/>
              <a:gd name="connsiteX0" fmla="*/ 2845 w 2598726"/>
              <a:gd name="connsiteY0" fmla="*/ 2646680 h 2646680"/>
              <a:gd name="connsiteX1" fmla="*/ 0 w 2598726"/>
              <a:gd name="connsiteY1" fmla="*/ 1207406 h 2646680"/>
              <a:gd name="connsiteX2" fmla="*/ 1198391 w 2598726"/>
              <a:gd name="connsiteY2" fmla="*/ 9147 h 2646680"/>
              <a:gd name="connsiteX3" fmla="*/ 2598726 w 2598726"/>
              <a:gd name="connsiteY3" fmla="*/ 0 h 2646680"/>
              <a:gd name="connsiteX0" fmla="*/ 2845 w 2558086"/>
              <a:gd name="connsiteY0" fmla="*/ 2641600 h 2641600"/>
              <a:gd name="connsiteX1" fmla="*/ 0 w 2558086"/>
              <a:gd name="connsiteY1" fmla="*/ 1202326 h 2641600"/>
              <a:gd name="connsiteX2" fmla="*/ 1198391 w 2558086"/>
              <a:gd name="connsiteY2" fmla="*/ 4067 h 2641600"/>
              <a:gd name="connsiteX3" fmla="*/ 2558086 w 2558086"/>
              <a:gd name="connsiteY3" fmla="*/ 0 h 2641600"/>
              <a:gd name="connsiteX0" fmla="*/ 2845 w 2556181"/>
              <a:gd name="connsiteY0" fmla="*/ 2641600 h 2641600"/>
              <a:gd name="connsiteX1" fmla="*/ 0 w 2556181"/>
              <a:gd name="connsiteY1" fmla="*/ 1202326 h 2641600"/>
              <a:gd name="connsiteX2" fmla="*/ 1198391 w 2556181"/>
              <a:gd name="connsiteY2" fmla="*/ 4067 h 2641600"/>
              <a:gd name="connsiteX3" fmla="*/ 2556181 w 2556181"/>
              <a:gd name="connsiteY3" fmla="*/ 0 h 2641600"/>
            </a:gdLst>
            <a:ahLst/>
            <a:cxnLst>
              <a:cxn ang="0">
                <a:pos x="connsiteX0" y="connsiteY0"/>
              </a:cxn>
              <a:cxn ang="0">
                <a:pos x="connsiteX1" y="connsiteY1"/>
              </a:cxn>
              <a:cxn ang="0">
                <a:pos x="connsiteX2" y="connsiteY2"/>
              </a:cxn>
              <a:cxn ang="0">
                <a:pos x="connsiteX3" y="connsiteY3"/>
              </a:cxn>
            </a:cxnLst>
            <a:rect l="l" t="t" r="r" b="b"/>
            <a:pathLst>
              <a:path w="2556181" h="2641600">
                <a:moveTo>
                  <a:pt x="2845" y="2641600"/>
                </a:moveTo>
                <a:cubicBezTo>
                  <a:pt x="1897" y="2112735"/>
                  <a:pt x="948" y="1731191"/>
                  <a:pt x="0" y="1202326"/>
                </a:cubicBezTo>
                <a:cubicBezTo>
                  <a:pt x="0" y="540519"/>
                  <a:pt x="536541" y="4067"/>
                  <a:pt x="1198391" y="4067"/>
                </a:cubicBezTo>
                <a:lnTo>
                  <a:pt x="2556181" y="0"/>
                </a:lnTo>
              </a:path>
            </a:pathLst>
          </a:custGeom>
          <a:noFill/>
          <a:ln w="1356897" cap="sq">
            <a:solidFill>
              <a:schemeClr val="accent4">
                <a:alpha val="89000"/>
              </a:schemeClr>
            </a:solidFill>
            <a:prstDash val="solid"/>
            <a:round/>
          </a:ln>
        </p:spPr>
        <p:txBody>
          <a:bodyPr rtlCol="0" anchor="ctr"/>
          <a:lstStyle/>
          <a:p>
            <a:endParaRPr lang="en-US" dirty="0"/>
          </a:p>
        </p:txBody>
      </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00200" y="2121408"/>
            <a:ext cx="6510528" cy="3578352"/>
          </a:xfrm>
        </p:spPr>
        <p:txBody>
          <a:bodyPr/>
          <a:lstStyle>
            <a:lvl1pPr marL="0" indent="0">
              <a:buNone/>
              <a:defRPr sz="1800"/>
            </a:lvl1pPr>
            <a:lvl2pPr marL="283464">
              <a:defRPr sz="1800"/>
            </a:lvl2pPr>
            <a:lvl3pPr marL="566928">
              <a:defRPr sz="1600"/>
            </a:lvl3pPr>
            <a:lvl4pPr marL="758952">
              <a:defRPr sz="1400"/>
            </a:lvl4pPr>
            <a:lvl5pPr marL="1042416">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a:extLst>
              <a:ext uri="{FF2B5EF4-FFF2-40B4-BE49-F238E27FC236}">
                <a16:creationId xmlns:a16="http://schemas.microsoft.com/office/drawing/2014/main" id="{E3602100-4B1B-08F9-3FE3-A39515512D51}"/>
              </a:ext>
            </a:extLst>
          </p:cNvPr>
          <p:cNvSpPr>
            <a:spLocks noGrp="1"/>
          </p:cNvSpPr>
          <p:nvPr>
            <p:ph type="body" sz="quarter" idx="13" hasCustomPrompt="1"/>
          </p:nvPr>
        </p:nvSpPr>
        <p:spPr>
          <a:xfrm>
            <a:off x="1815806" y="793971"/>
            <a:ext cx="621792" cy="621792"/>
          </a:xfrm>
          <a:prstGeom prst="ellipse">
            <a:avLst/>
          </a:prstGeom>
          <a:solidFill>
            <a:schemeClr val="accent3"/>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45" name="Graphic 24">
            <a:extLst>
              <a:ext uri="{FF2B5EF4-FFF2-40B4-BE49-F238E27FC236}">
                <a16:creationId xmlns:a16="http://schemas.microsoft.com/office/drawing/2014/main" id="{3A387C14-96A1-A53F-B0C4-8C320C0E434B}"/>
              </a:ext>
            </a:extLst>
          </p:cNvPr>
          <p:cNvSpPr/>
          <p:nvPr/>
        </p:nvSpPr>
        <p:spPr>
          <a:xfrm>
            <a:off x="8928734" y="3558489"/>
            <a:ext cx="3162299" cy="3196641"/>
          </a:xfrm>
          <a:custGeom>
            <a:avLst/>
            <a:gdLst>
              <a:gd name="connsiteX0" fmla="*/ -3730 w 9166847"/>
              <a:gd name="connsiteY0" fmla="*/ 5764965 h 5765688"/>
              <a:gd name="connsiteX1" fmla="*/ -3730 w 9166847"/>
              <a:gd name="connsiteY1" fmla="*/ 1152444 h 5765688"/>
              <a:gd name="connsiteX2" fmla="*/ 1189314 w 9166847"/>
              <a:gd name="connsiteY2" fmla="*/ -724 h 5765688"/>
              <a:gd name="connsiteX3" fmla="*/ 9163118 w 9166847"/>
              <a:gd name="connsiteY3" fmla="*/ 36857 h 5765688"/>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9166848 w 9166848"/>
              <a:gd name="connsiteY4" fmla="*/ 37581 h 5765689"/>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3169739 w 9166848"/>
              <a:gd name="connsiteY4" fmla="*/ 7671 h 5765689"/>
              <a:gd name="connsiteX5" fmla="*/ 9166848 w 9166848"/>
              <a:gd name="connsiteY5" fmla="*/ 37581 h 5765689"/>
              <a:gd name="connsiteX0" fmla="*/ 0 w 3169739"/>
              <a:gd name="connsiteY0" fmla="*/ 5765689 h 5765689"/>
              <a:gd name="connsiteX1" fmla="*/ 0 w 3169739"/>
              <a:gd name="connsiteY1" fmla="*/ 1153168 h 5765689"/>
              <a:gd name="connsiteX2" fmla="*/ 1193044 w 3169739"/>
              <a:gd name="connsiteY2" fmla="*/ 0 h 5765689"/>
              <a:gd name="connsiteX3" fmla="*/ 2736923 w 3169739"/>
              <a:gd name="connsiteY3" fmla="*/ 1574 h 5765689"/>
              <a:gd name="connsiteX4" fmla="*/ 3169739 w 3169739"/>
              <a:gd name="connsiteY4" fmla="*/ 7671 h 5765689"/>
              <a:gd name="connsiteX0" fmla="*/ 0 w 3160214"/>
              <a:gd name="connsiteY0" fmla="*/ 5765689 h 5765689"/>
              <a:gd name="connsiteX1" fmla="*/ 0 w 3160214"/>
              <a:gd name="connsiteY1" fmla="*/ 1153168 h 5765689"/>
              <a:gd name="connsiteX2" fmla="*/ 1193044 w 3160214"/>
              <a:gd name="connsiteY2" fmla="*/ 0 h 5765689"/>
              <a:gd name="connsiteX3" fmla="*/ 2736923 w 3160214"/>
              <a:gd name="connsiteY3" fmla="*/ 1574 h 5765689"/>
              <a:gd name="connsiteX4" fmla="*/ 3160214 w 3160214"/>
              <a:gd name="connsiteY4" fmla="*/ 7671 h 5765689"/>
              <a:gd name="connsiteX0" fmla="*/ 2085 w 3162299"/>
              <a:gd name="connsiteY0" fmla="*/ 5765689 h 5765689"/>
              <a:gd name="connsiteX1" fmla="*/ 0 w 3162299"/>
              <a:gd name="connsiteY1" fmla="*/ 3173781 h 5765689"/>
              <a:gd name="connsiteX2" fmla="*/ 2085 w 3162299"/>
              <a:gd name="connsiteY2" fmla="*/ 1153168 h 5765689"/>
              <a:gd name="connsiteX3" fmla="*/ 1195129 w 3162299"/>
              <a:gd name="connsiteY3" fmla="*/ 0 h 5765689"/>
              <a:gd name="connsiteX4" fmla="*/ 2739008 w 3162299"/>
              <a:gd name="connsiteY4" fmla="*/ 1574 h 5765689"/>
              <a:gd name="connsiteX5" fmla="*/ 3162299 w 3162299"/>
              <a:gd name="connsiteY5" fmla="*/ 7671 h 5765689"/>
              <a:gd name="connsiteX0" fmla="*/ 0 w 3162299"/>
              <a:gd name="connsiteY0" fmla="*/ 3173781 h 3173781"/>
              <a:gd name="connsiteX1" fmla="*/ 2085 w 3162299"/>
              <a:gd name="connsiteY1" fmla="*/ 1153168 h 3173781"/>
              <a:gd name="connsiteX2" fmla="*/ 1195129 w 3162299"/>
              <a:gd name="connsiteY2" fmla="*/ 0 h 3173781"/>
              <a:gd name="connsiteX3" fmla="*/ 2739008 w 3162299"/>
              <a:gd name="connsiteY3" fmla="*/ 1574 h 3173781"/>
              <a:gd name="connsiteX4" fmla="*/ 3162299 w 3162299"/>
              <a:gd name="connsiteY4" fmla="*/ 7671 h 3173781"/>
              <a:gd name="connsiteX0" fmla="*/ 0 w 3162299"/>
              <a:gd name="connsiteY0" fmla="*/ 3196641 h 3196641"/>
              <a:gd name="connsiteX1" fmla="*/ 2085 w 3162299"/>
              <a:gd name="connsiteY1" fmla="*/ 1153168 h 3196641"/>
              <a:gd name="connsiteX2" fmla="*/ 1195129 w 3162299"/>
              <a:gd name="connsiteY2" fmla="*/ 0 h 3196641"/>
              <a:gd name="connsiteX3" fmla="*/ 2739008 w 3162299"/>
              <a:gd name="connsiteY3" fmla="*/ 1574 h 3196641"/>
              <a:gd name="connsiteX4" fmla="*/ 3162299 w 3162299"/>
              <a:gd name="connsiteY4" fmla="*/ 7671 h 319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299" h="3196641">
                <a:moveTo>
                  <a:pt x="0" y="3196641"/>
                </a:moveTo>
                <a:lnTo>
                  <a:pt x="2085" y="1153168"/>
                </a:lnTo>
                <a:cubicBezTo>
                  <a:pt x="2085" y="516291"/>
                  <a:pt x="536218" y="0"/>
                  <a:pt x="1195129" y="0"/>
                </a:cubicBezTo>
                <a:lnTo>
                  <a:pt x="2739008" y="1574"/>
                </a:lnTo>
                <a:lnTo>
                  <a:pt x="3162299" y="7671"/>
                </a:lnTo>
              </a:path>
            </a:pathLst>
          </a:custGeom>
          <a:noFill/>
          <a:ln w="225588" cap="sq">
            <a:solidFill>
              <a:srgbClr val="FDF9E2"/>
            </a:solidFill>
            <a:prstDash val="solid"/>
            <a:miter/>
          </a:ln>
        </p:spPr>
        <p:txBody>
          <a:bodyPr rtlCol="0" anchor="ctr"/>
          <a:lstStyle/>
          <a:p>
            <a:endParaRPr lang="en-US" dirty="0"/>
          </a:p>
        </p:txBody>
      </p:sp>
      <p:sp>
        <p:nvSpPr>
          <p:cNvPr id="29" name="Oval 28">
            <a:extLst>
              <a:ext uri="{FF2B5EF4-FFF2-40B4-BE49-F238E27FC236}">
                <a16:creationId xmlns:a16="http://schemas.microsoft.com/office/drawing/2014/main" id="{09E9B68F-058D-E637-2550-5DA70E3D0D41}"/>
              </a:ext>
            </a:extLst>
          </p:cNvPr>
          <p:cNvSpPr/>
          <p:nvPr userDrawn="1"/>
        </p:nvSpPr>
        <p:spPr>
          <a:xfrm>
            <a:off x="10310340" y="2011478"/>
            <a:ext cx="1628275" cy="1628275"/>
          </a:xfrm>
          <a:prstGeom prst="ellipse">
            <a:avLst/>
          </a:prstGeom>
          <a:solidFill>
            <a:schemeClr val="accent6">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pic>
        <p:nvPicPr>
          <p:cNvPr id="34" name="Graphic 33">
            <a:extLst>
              <a:ext uri="{FF2B5EF4-FFF2-40B4-BE49-F238E27FC236}">
                <a16:creationId xmlns:a16="http://schemas.microsoft.com/office/drawing/2014/main" id="{6188A037-6B9F-861E-36A7-10311D612729}"/>
              </a:ext>
            </a:extLst>
          </p:cNvPr>
          <p:cNvPicPr>
            <a:picLocks noChangeAspect="1"/>
          </p:cNvPicPr>
          <p:nvPr userDrawn="1"/>
        </p:nvPicPr>
        <p:blipFill>
          <a:blip r:embed="rId2">
            <a:extLst>
              <a:ext uri="{96DAC541-7B7A-43D3-8B79-37D633B846F1}">
                <asvg:svgBlip xmlns:asvg="http://schemas.microsoft.com/office/drawing/2016/SVG/main" r:embed="rId3"/>
              </a:ext>
            </a:extLst>
          </a:blip>
          <a:srcRect l="20972" r="31496"/>
          <a:stretch>
            <a:fillRect/>
          </a:stretch>
        </p:blipFill>
        <p:spPr>
          <a:xfrm>
            <a:off x="12700" y="6051321"/>
            <a:ext cx="12192000" cy="528377"/>
          </a:xfrm>
          <a:custGeom>
            <a:avLst/>
            <a:gdLst>
              <a:gd name="connsiteX0" fmla="*/ 0 w 6858000"/>
              <a:gd name="connsiteY0" fmla="*/ 400156 h 400156"/>
              <a:gd name="connsiteX1" fmla="*/ 0 w 6858000"/>
              <a:gd name="connsiteY1" fmla="*/ 0 h 400156"/>
              <a:gd name="connsiteX2" fmla="*/ 6858000 w 6858000"/>
              <a:gd name="connsiteY2" fmla="*/ 0 h 400156"/>
              <a:gd name="connsiteX3" fmla="*/ 6858000 w 6858000"/>
              <a:gd name="connsiteY3" fmla="*/ 400156 h 400156"/>
            </a:gdLst>
            <a:ahLst/>
            <a:cxnLst>
              <a:cxn ang="0">
                <a:pos x="connsiteX0" y="connsiteY0"/>
              </a:cxn>
              <a:cxn ang="0">
                <a:pos x="connsiteX1" y="connsiteY1"/>
              </a:cxn>
              <a:cxn ang="0">
                <a:pos x="connsiteX2" y="connsiteY2"/>
              </a:cxn>
              <a:cxn ang="0">
                <a:pos x="connsiteX3" y="connsiteY3"/>
              </a:cxn>
            </a:cxnLst>
            <a:rect l="l" t="t" r="r" b="b"/>
            <a:pathLst>
              <a:path w="6858000" h="400156">
                <a:moveTo>
                  <a:pt x="0" y="400156"/>
                </a:moveTo>
                <a:lnTo>
                  <a:pt x="0" y="0"/>
                </a:lnTo>
                <a:lnTo>
                  <a:pt x="6858000" y="0"/>
                </a:lnTo>
                <a:lnTo>
                  <a:pt x="6858000" y="400156"/>
                </a:lnTo>
                <a:close/>
              </a:path>
            </a:pathLst>
          </a:custGeom>
        </p:spPr>
      </p:pic>
      <p:sp>
        <p:nvSpPr>
          <p:cNvPr id="36" name="Oval 35">
            <a:extLst>
              <a:ext uri="{FF2B5EF4-FFF2-40B4-BE49-F238E27FC236}">
                <a16:creationId xmlns:a16="http://schemas.microsoft.com/office/drawing/2014/main" id="{1C9183AD-9166-27E4-F8C4-4AAE1C7F0BB9}"/>
              </a:ext>
            </a:extLst>
          </p:cNvPr>
          <p:cNvSpPr/>
          <p:nvPr userDrawn="1"/>
        </p:nvSpPr>
        <p:spPr>
          <a:xfrm>
            <a:off x="9130046" y="6134101"/>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DFED6151-9FDE-FB42-89FC-0347B6A3276D}"/>
              </a:ext>
            </a:extLst>
          </p:cNvPr>
          <p:cNvSpPr/>
          <p:nvPr userDrawn="1"/>
        </p:nvSpPr>
        <p:spPr>
          <a:xfrm>
            <a:off x="8385329" y="6134101"/>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ooter Placeholder 45">
            <a:extLst>
              <a:ext uri="{FF2B5EF4-FFF2-40B4-BE49-F238E27FC236}">
                <a16:creationId xmlns:a16="http://schemas.microsoft.com/office/drawing/2014/main" id="{41E6D8BC-2E14-B95F-1E2F-30FF6EE3AEB3}"/>
              </a:ext>
            </a:extLst>
          </p:cNvPr>
          <p:cNvSpPr>
            <a:spLocks noGrp="1"/>
          </p:cNvSpPr>
          <p:nvPr>
            <p:ph type="ftr" sz="quarter" idx="14"/>
          </p:nvPr>
        </p:nvSpPr>
        <p:spPr/>
        <p:txBody>
          <a:bodyPr/>
          <a:lstStyle/>
          <a:p>
            <a:endParaRPr lang="en-US" dirty="0"/>
          </a:p>
        </p:txBody>
      </p:sp>
      <p:sp>
        <p:nvSpPr>
          <p:cNvPr id="47" name="Slide Number Placeholder 46">
            <a:extLst>
              <a:ext uri="{FF2B5EF4-FFF2-40B4-BE49-F238E27FC236}">
                <a16:creationId xmlns:a16="http://schemas.microsoft.com/office/drawing/2014/main" id="{89B6F428-7A93-4AA9-C12A-2A93DFEAF0B6}"/>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58081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44" name="Graphic 43">
            <a:extLst>
              <a:ext uri="{FF2B5EF4-FFF2-40B4-BE49-F238E27FC236}">
                <a16:creationId xmlns:a16="http://schemas.microsoft.com/office/drawing/2014/main" id="{94240F9C-F2B6-6263-0817-7E0809D9DF3A}"/>
              </a:ext>
            </a:extLst>
          </p:cNvPr>
          <p:cNvPicPr>
            <a:picLocks noChangeAspect="1"/>
          </p:cNvPicPr>
          <p:nvPr userDrawn="1"/>
        </p:nvPicPr>
        <p:blipFill>
          <a:blip r:embed="rId2">
            <a:extLst>
              <a:ext uri="{96DAC541-7B7A-43D3-8B79-37D633B846F1}">
                <asvg:svgBlip xmlns:asvg="http://schemas.microsoft.com/office/drawing/2016/SVG/main" r:embed="rId3"/>
              </a:ext>
            </a:extLst>
          </a:blip>
          <a:srcRect b="85327"/>
          <a:stretch>
            <a:fillRect/>
          </a:stretch>
        </p:blipFill>
        <p:spPr>
          <a:xfrm rot="16200000">
            <a:off x="8348893" y="2856018"/>
            <a:ext cx="6718341" cy="1006304"/>
          </a:xfrm>
          <a:custGeom>
            <a:avLst/>
            <a:gdLst>
              <a:gd name="connsiteX0" fmla="*/ 0 w 6718341"/>
              <a:gd name="connsiteY0" fmla="*/ 0 h 1006304"/>
              <a:gd name="connsiteX1" fmla="*/ 6718341 w 6718341"/>
              <a:gd name="connsiteY1" fmla="*/ 0 h 1006304"/>
              <a:gd name="connsiteX2" fmla="*/ 6718341 w 6718341"/>
              <a:gd name="connsiteY2" fmla="*/ 1006304 h 1006304"/>
              <a:gd name="connsiteX3" fmla="*/ 0 w 6718341"/>
              <a:gd name="connsiteY3" fmla="*/ 1006304 h 1006304"/>
            </a:gdLst>
            <a:ahLst/>
            <a:cxnLst>
              <a:cxn ang="0">
                <a:pos x="connsiteX0" y="connsiteY0"/>
              </a:cxn>
              <a:cxn ang="0">
                <a:pos x="connsiteX1" y="connsiteY1"/>
              </a:cxn>
              <a:cxn ang="0">
                <a:pos x="connsiteX2" y="connsiteY2"/>
              </a:cxn>
              <a:cxn ang="0">
                <a:pos x="connsiteX3" y="connsiteY3"/>
              </a:cxn>
            </a:cxnLst>
            <a:rect l="l" t="t" r="r" b="b"/>
            <a:pathLst>
              <a:path w="6718341" h="1006304">
                <a:moveTo>
                  <a:pt x="0" y="0"/>
                </a:moveTo>
                <a:lnTo>
                  <a:pt x="6718341" y="0"/>
                </a:lnTo>
                <a:lnTo>
                  <a:pt x="6718341" y="1006304"/>
                </a:lnTo>
                <a:lnTo>
                  <a:pt x="0" y="1006304"/>
                </a:lnTo>
                <a:close/>
              </a:path>
            </a:pathLst>
          </a:custGeom>
        </p:spPr>
      </p:pic>
      <p:sp>
        <p:nvSpPr>
          <p:cNvPr id="50" name="Oval 49">
            <a:extLst>
              <a:ext uri="{FF2B5EF4-FFF2-40B4-BE49-F238E27FC236}">
                <a16:creationId xmlns:a16="http://schemas.microsoft.com/office/drawing/2014/main" id="{024F3BA7-5767-DA19-90B2-79087CCD234A}"/>
              </a:ext>
            </a:extLst>
          </p:cNvPr>
          <p:cNvSpPr/>
          <p:nvPr userDrawn="1"/>
        </p:nvSpPr>
        <p:spPr>
          <a:xfrm>
            <a:off x="11280648" y="107998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75941C3B-69D9-2131-DE98-77882C6B492E}"/>
              </a:ext>
            </a:extLst>
          </p:cNvPr>
          <p:cNvSpPr/>
          <p:nvPr userDrawn="1"/>
        </p:nvSpPr>
        <p:spPr>
          <a:xfrm>
            <a:off x="9885091" y="4608699"/>
            <a:ext cx="1628275" cy="1628275"/>
          </a:xfrm>
          <a:prstGeom prst="ellipse">
            <a:avLst/>
          </a:prstGeom>
          <a:solidFill>
            <a:schemeClr val="accent3">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pic>
        <p:nvPicPr>
          <p:cNvPr id="72" name="Graphic 71">
            <a:extLst>
              <a:ext uri="{FF2B5EF4-FFF2-40B4-BE49-F238E27FC236}">
                <a16:creationId xmlns:a16="http://schemas.microsoft.com/office/drawing/2014/main" id="{F2C371ED-FE8B-10E6-6B09-AB1AF954AAF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4820" t="41526" b="3152"/>
          <a:stretch/>
        </p:blipFill>
        <p:spPr>
          <a:xfrm>
            <a:off x="-63921" y="5642"/>
            <a:ext cx="3769859" cy="6852356"/>
          </a:xfrm>
          <a:custGeom>
            <a:avLst/>
            <a:gdLst>
              <a:gd name="connsiteX0" fmla="*/ 0 w 3769859"/>
              <a:gd name="connsiteY0" fmla="*/ 0 h 6852356"/>
              <a:gd name="connsiteX1" fmla="*/ 3769859 w 3769859"/>
              <a:gd name="connsiteY1" fmla="*/ 0 h 6852356"/>
              <a:gd name="connsiteX2" fmla="*/ 3769859 w 3769859"/>
              <a:gd name="connsiteY2" fmla="*/ 6852356 h 6852356"/>
              <a:gd name="connsiteX3" fmla="*/ 0 w 3769859"/>
              <a:gd name="connsiteY3" fmla="*/ 6852356 h 6852356"/>
            </a:gdLst>
            <a:ahLst/>
            <a:cxnLst>
              <a:cxn ang="0">
                <a:pos x="connsiteX0" y="connsiteY0"/>
              </a:cxn>
              <a:cxn ang="0">
                <a:pos x="connsiteX1" y="connsiteY1"/>
              </a:cxn>
              <a:cxn ang="0">
                <a:pos x="connsiteX2" y="connsiteY2"/>
              </a:cxn>
              <a:cxn ang="0">
                <a:pos x="connsiteX3" y="connsiteY3"/>
              </a:cxn>
            </a:cxnLst>
            <a:rect l="l" t="t" r="r" b="b"/>
            <a:pathLst>
              <a:path w="3769859" h="6852356">
                <a:moveTo>
                  <a:pt x="0" y="0"/>
                </a:moveTo>
                <a:lnTo>
                  <a:pt x="3769859" y="0"/>
                </a:lnTo>
                <a:lnTo>
                  <a:pt x="3769859" y="6852356"/>
                </a:lnTo>
                <a:lnTo>
                  <a:pt x="0" y="6852356"/>
                </a:lnTo>
                <a:close/>
              </a:path>
            </a:pathLst>
          </a:custGeom>
        </p:spPr>
      </p:pic>
      <p:pic>
        <p:nvPicPr>
          <p:cNvPr id="57" name="Graphic 56">
            <a:extLst>
              <a:ext uri="{FF2B5EF4-FFF2-40B4-BE49-F238E27FC236}">
                <a16:creationId xmlns:a16="http://schemas.microsoft.com/office/drawing/2014/main" id="{E6DDC0DD-511A-395D-6DF6-B3EBA937EF97}"/>
              </a:ext>
            </a:extLst>
          </p:cNvPr>
          <p:cNvPicPr>
            <a:picLocks noChangeAspect="1"/>
          </p:cNvPicPr>
          <p:nvPr userDrawn="1"/>
        </p:nvPicPr>
        <p:blipFill>
          <a:blip r:embed="rId2">
            <a:extLst>
              <a:ext uri="{96DAC541-7B7A-43D3-8B79-37D633B846F1}">
                <asvg:svgBlip xmlns:asvg="http://schemas.microsoft.com/office/drawing/2016/SVG/main" r:embed="rId3"/>
              </a:ext>
            </a:extLst>
          </a:blip>
          <a:srcRect l="20633" b="65821"/>
          <a:stretch>
            <a:fillRect/>
          </a:stretch>
        </p:blipFill>
        <p:spPr>
          <a:xfrm flipV="1">
            <a:off x="5869" y="1"/>
            <a:ext cx="5332115" cy="2343995"/>
          </a:xfrm>
          <a:custGeom>
            <a:avLst/>
            <a:gdLst>
              <a:gd name="connsiteX0" fmla="*/ 0 w 5332115"/>
              <a:gd name="connsiteY0" fmla="*/ 2343995 h 2343995"/>
              <a:gd name="connsiteX1" fmla="*/ 5332115 w 5332115"/>
              <a:gd name="connsiteY1" fmla="*/ 2343995 h 2343995"/>
              <a:gd name="connsiteX2" fmla="*/ 5332115 w 5332115"/>
              <a:gd name="connsiteY2" fmla="*/ 0 h 2343995"/>
              <a:gd name="connsiteX3" fmla="*/ 0 w 5332115"/>
              <a:gd name="connsiteY3" fmla="*/ 0 h 2343995"/>
            </a:gdLst>
            <a:ahLst/>
            <a:cxnLst>
              <a:cxn ang="0">
                <a:pos x="connsiteX0" y="connsiteY0"/>
              </a:cxn>
              <a:cxn ang="0">
                <a:pos x="connsiteX1" y="connsiteY1"/>
              </a:cxn>
              <a:cxn ang="0">
                <a:pos x="connsiteX2" y="connsiteY2"/>
              </a:cxn>
              <a:cxn ang="0">
                <a:pos x="connsiteX3" y="connsiteY3"/>
              </a:cxn>
            </a:cxnLst>
            <a:rect l="l" t="t" r="r" b="b"/>
            <a:pathLst>
              <a:path w="5332115" h="2343995">
                <a:moveTo>
                  <a:pt x="0" y="2343995"/>
                </a:moveTo>
                <a:lnTo>
                  <a:pt x="5332115" y="2343995"/>
                </a:lnTo>
                <a:lnTo>
                  <a:pt x="5332115" y="0"/>
                </a:lnTo>
                <a:lnTo>
                  <a:pt x="0" y="0"/>
                </a:lnTo>
                <a:close/>
              </a:path>
            </a:pathLst>
          </a:custGeom>
        </p:spPr>
      </p:pic>
      <p:pic>
        <p:nvPicPr>
          <p:cNvPr id="60" name="Graphic 59">
            <a:extLst>
              <a:ext uri="{FF2B5EF4-FFF2-40B4-BE49-F238E27FC236}">
                <a16:creationId xmlns:a16="http://schemas.microsoft.com/office/drawing/2014/main" id="{A03A29F6-2DC7-B284-F21B-10BBEECC0526}"/>
              </a:ext>
            </a:extLst>
          </p:cNvPr>
          <p:cNvPicPr>
            <a:picLocks noChangeAspect="1"/>
          </p:cNvPicPr>
          <p:nvPr userDrawn="1"/>
        </p:nvPicPr>
        <p:blipFill>
          <a:blip r:embed="rId6">
            <a:extLst>
              <a:ext uri="{96DAC541-7B7A-43D3-8B79-37D633B846F1}">
                <asvg:svgBlip xmlns:asvg="http://schemas.microsoft.com/office/drawing/2016/SVG/main" r:embed="rId7"/>
              </a:ext>
            </a:extLst>
          </a:blip>
          <a:srcRect l="14165" t="77500"/>
          <a:stretch>
            <a:fillRect/>
          </a:stretch>
        </p:blipFill>
        <p:spPr>
          <a:xfrm>
            <a:off x="-16872" y="-29980"/>
            <a:ext cx="4459335" cy="1601124"/>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64" name="Oval 63">
            <a:extLst>
              <a:ext uri="{FF2B5EF4-FFF2-40B4-BE49-F238E27FC236}">
                <a16:creationId xmlns:a16="http://schemas.microsoft.com/office/drawing/2014/main" id="{5E42667F-7399-2294-D94B-CB84510A0E95}"/>
              </a:ext>
            </a:extLst>
          </p:cNvPr>
          <p:cNvSpPr/>
          <p:nvPr userDrawn="1"/>
        </p:nvSpPr>
        <p:spPr>
          <a:xfrm>
            <a:off x="3261092" y="189001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hidden="1">
            <a:extLst>
              <a:ext uri="{FF2B5EF4-FFF2-40B4-BE49-F238E27FC236}">
                <a16:creationId xmlns:a16="http://schemas.microsoft.com/office/drawing/2014/main" id="{422E8005-83A8-3555-6EFB-842E78C629DF}"/>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62"/>
          <a:stretch/>
        </p:blipFill>
        <p:spPr>
          <a:xfrm>
            <a:off x="-6187440" y="1779373"/>
            <a:ext cx="20888725" cy="4583992"/>
          </a:xfrm>
          <a:custGeom>
            <a:avLst/>
            <a:gdLst>
              <a:gd name="connsiteX0" fmla="*/ 6153662 w 20854947"/>
              <a:gd name="connsiteY0" fmla="*/ 0 h 4583992"/>
              <a:gd name="connsiteX1" fmla="*/ 20854947 w 20854947"/>
              <a:gd name="connsiteY1" fmla="*/ 0 h 4583992"/>
              <a:gd name="connsiteX2" fmla="*/ 20854947 w 20854947"/>
              <a:gd name="connsiteY2" fmla="*/ 2190264 h 4583992"/>
              <a:gd name="connsiteX3" fmla="*/ 18345663 w 20854947"/>
              <a:gd name="connsiteY3" fmla="*/ 2190264 h 4583992"/>
              <a:gd name="connsiteX4" fmla="*/ 18345663 w 20854947"/>
              <a:gd name="connsiteY4" fmla="*/ 4583992 h 4583992"/>
              <a:gd name="connsiteX5" fmla="*/ 0 w 20854947"/>
              <a:gd name="connsiteY5" fmla="*/ 4583992 h 4583992"/>
              <a:gd name="connsiteX6" fmla="*/ 0 w 20854947"/>
              <a:gd name="connsiteY6" fmla="*/ 4313374 h 4583992"/>
              <a:gd name="connsiteX7" fmla="*/ 6153662 w 20854947"/>
              <a:gd name="connsiteY7" fmla="*/ 4313374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4947" h="4583992">
                <a:moveTo>
                  <a:pt x="6153662" y="0"/>
                </a:moveTo>
                <a:lnTo>
                  <a:pt x="20854947" y="0"/>
                </a:lnTo>
                <a:lnTo>
                  <a:pt x="20854947" y="2190264"/>
                </a:lnTo>
                <a:lnTo>
                  <a:pt x="18345663" y="2190264"/>
                </a:lnTo>
                <a:lnTo>
                  <a:pt x="18345663" y="4583992"/>
                </a:lnTo>
                <a:lnTo>
                  <a:pt x="0" y="4583992"/>
                </a:lnTo>
                <a:lnTo>
                  <a:pt x="0" y="4313374"/>
                </a:lnTo>
                <a:lnTo>
                  <a:pt x="6153662" y="4313374"/>
                </a:lnTo>
                <a:close/>
              </a:path>
            </a:pathLst>
          </a:custGeom>
        </p:spPr>
      </p:pic>
      <p:sp>
        <p:nvSpPr>
          <p:cNvPr id="73" name="Title 1">
            <a:extLst>
              <a:ext uri="{FF2B5EF4-FFF2-40B4-BE49-F238E27FC236}">
                <a16:creationId xmlns:a16="http://schemas.microsoft.com/office/drawing/2014/main" id="{11BE7A0F-8563-C84F-54DB-CF04C6DAD8AC}"/>
              </a:ext>
            </a:extLst>
          </p:cNvPr>
          <p:cNvSpPr>
            <a:spLocks noGrp="1"/>
          </p:cNvSpPr>
          <p:nvPr>
            <p:ph type="title"/>
          </p:nvPr>
        </p:nvSpPr>
        <p:spPr>
          <a:xfrm>
            <a:off x="5985583" y="2214823"/>
            <a:ext cx="3769859" cy="1975104"/>
          </a:xfrm>
        </p:spPr>
        <p:txBody>
          <a:bodyPr anchor="b">
            <a:no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5996231" y="4278235"/>
            <a:ext cx="3081528" cy="1170432"/>
          </a:xfrm>
        </p:spPr>
        <p:txBody>
          <a:bodyPr>
            <a:normAutofit/>
          </a:bodyPr>
          <a:lstStyle>
            <a:lvl1pPr marL="0" indent="0">
              <a:lnSpc>
                <a:spcPct val="90000"/>
              </a:lnSpc>
              <a:spcBef>
                <a:spcPts val="10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2760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 Placeholder 9">
            <a:extLst>
              <a:ext uri="{FF2B5EF4-FFF2-40B4-BE49-F238E27FC236}">
                <a16:creationId xmlns:a16="http://schemas.microsoft.com/office/drawing/2014/main" id="{F45380E4-4280-4D6A-412C-BEC95C8CA786}"/>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6" name="Title 5">
            <a:extLst>
              <a:ext uri="{FF2B5EF4-FFF2-40B4-BE49-F238E27FC236}">
                <a16:creationId xmlns:a16="http://schemas.microsoft.com/office/drawing/2014/main" id="{1E2DEC6B-E418-F7FA-5D06-66914BE64098}"/>
              </a:ext>
            </a:extLst>
          </p:cNvPr>
          <p:cNvSpPr>
            <a:spLocks noGrp="1"/>
          </p:cNvSpPr>
          <p:nvPr>
            <p:ph type="title"/>
          </p:nvPr>
        </p:nvSpPr>
        <p:spPr/>
        <p:txBody>
          <a:bodyPr/>
          <a:lstStyle/>
          <a:p>
            <a:r>
              <a:rPr lang="en-US"/>
              <a:t>Click to edit Master title style</a:t>
            </a:r>
          </a:p>
        </p:txBody>
      </p:sp>
      <p:sp>
        <p:nvSpPr>
          <p:cNvPr id="22" name="Footer Placeholder 21">
            <a:extLst>
              <a:ext uri="{FF2B5EF4-FFF2-40B4-BE49-F238E27FC236}">
                <a16:creationId xmlns:a16="http://schemas.microsoft.com/office/drawing/2014/main" id="{CDBC6FA3-472C-62C4-429A-28029D228DD1}"/>
              </a:ext>
            </a:extLst>
          </p:cNvPr>
          <p:cNvSpPr>
            <a:spLocks noGrp="1"/>
          </p:cNvSpPr>
          <p:nvPr>
            <p:ph type="ftr" sz="quarter" idx="14"/>
          </p:nvPr>
        </p:nvSpPr>
        <p:spPr/>
        <p:txBody>
          <a:bodyPr/>
          <a:lstStyle/>
          <a:p>
            <a:endParaRPr lang="en-US" dirty="0"/>
          </a:p>
        </p:txBody>
      </p:sp>
      <p:sp>
        <p:nvSpPr>
          <p:cNvPr id="23" name="Slide Number Placeholder 22">
            <a:extLst>
              <a:ext uri="{FF2B5EF4-FFF2-40B4-BE49-F238E27FC236}">
                <a16:creationId xmlns:a16="http://schemas.microsoft.com/office/drawing/2014/main" id="{F0B4C4FF-8EF1-767D-7C77-03D625E4B321}"/>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2992396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A48C42A6-E4A3-57E4-DBFE-86C89D6D36CD}"/>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5" name="Footer Placeholder 4">
            <a:extLst>
              <a:ext uri="{FF2B5EF4-FFF2-40B4-BE49-F238E27FC236}">
                <a16:creationId xmlns:a16="http://schemas.microsoft.com/office/drawing/2014/main" id="{D90272D4-D364-93D2-A948-9DD478627EAA}"/>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164DD4E5-F3CE-6199-31DD-1C03C409E0CC}"/>
              </a:ext>
            </a:extLst>
          </p:cNvPr>
          <p:cNvSpPr>
            <a:spLocks noGrp="1"/>
          </p:cNvSpPr>
          <p:nvPr>
            <p:ph type="sldNum" sz="quarter" idx="11"/>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717129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3FA20FC2-E959-7E20-4647-E505BD8BE4F6}"/>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3" name="Content Placeholder 2">
            <a:extLst>
              <a:ext uri="{FF2B5EF4-FFF2-40B4-BE49-F238E27FC236}">
                <a16:creationId xmlns:a16="http://schemas.microsoft.com/office/drawing/2014/main" id="{F9A56E61-4EF1-44C9-6CC9-6876765A738C}"/>
              </a:ext>
            </a:extLst>
          </p:cNvPr>
          <p:cNvSpPr>
            <a:spLocks noGrp="1"/>
          </p:cNvSpPr>
          <p:nvPr>
            <p:ph idx="1"/>
          </p:nvPr>
        </p:nvSpPr>
        <p:spPr>
          <a:xfrm>
            <a:off x="5183188" y="2057400"/>
            <a:ext cx="6172200" cy="40690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A7802A7-DF1B-DE1B-4EA4-055C59350761}"/>
              </a:ext>
            </a:extLst>
          </p:cNvPr>
          <p:cNvSpPr>
            <a:spLocks noGrp="1"/>
          </p:cNvSpPr>
          <p:nvPr>
            <p:ph type="body" sz="half" idx="2"/>
          </p:nvPr>
        </p:nvSpPr>
        <p:spPr>
          <a:xfrm>
            <a:off x="839788" y="2057400"/>
            <a:ext cx="3932237" cy="40690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7">
            <a:extLst>
              <a:ext uri="{FF2B5EF4-FFF2-40B4-BE49-F238E27FC236}">
                <a16:creationId xmlns:a16="http://schemas.microsoft.com/office/drawing/2014/main" id="{FB2F4222-9F0A-A7FE-DFA4-39F2D1A27DA7}"/>
              </a:ext>
            </a:extLst>
          </p:cNvPr>
          <p:cNvSpPr>
            <a:spLocks noGrp="1"/>
          </p:cNvSpPr>
          <p:nvPr>
            <p:ph type="title"/>
          </p:nvPr>
        </p:nvSpPr>
        <p:spPr/>
        <p:txBody>
          <a:bodyPr/>
          <a:lstStyle/>
          <a:p>
            <a:r>
              <a:rPr lang="en-US"/>
              <a:t>Click to edit Master title style</a:t>
            </a:r>
          </a:p>
        </p:txBody>
      </p:sp>
      <p:sp>
        <p:nvSpPr>
          <p:cNvPr id="10" name="Footer Placeholder 9">
            <a:extLst>
              <a:ext uri="{FF2B5EF4-FFF2-40B4-BE49-F238E27FC236}">
                <a16:creationId xmlns:a16="http://schemas.microsoft.com/office/drawing/2014/main" id="{A9174264-0D17-CF28-8778-3DD02FD42C48}"/>
              </a:ext>
            </a:extLst>
          </p:cNvPr>
          <p:cNvSpPr>
            <a:spLocks noGrp="1"/>
          </p:cNvSpPr>
          <p:nvPr>
            <p:ph type="ftr" sz="quarter" idx="14"/>
          </p:nvPr>
        </p:nvSpPr>
        <p:spPr/>
        <p:txBody>
          <a:bodyPr/>
          <a:lstStyle/>
          <a:p>
            <a:endParaRPr lang="en-US" dirty="0"/>
          </a:p>
        </p:txBody>
      </p:sp>
      <p:sp>
        <p:nvSpPr>
          <p:cNvPr id="11" name="Slide Number Placeholder 10">
            <a:extLst>
              <a:ext uri="{FF2B5EF4-FFF2-40B4-BE49-F238E27FC236}">
                <a16:creationId xmlns:a16="http://schemas.microsoft.com/office/drawing/2014/main" id="{4FFFA002-049D-7794-5114-044DA2B571DB}"/>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324991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7F9A3535-D85B-F023-B8C0-28D2FEAAD9E0}"/>
              </a:ext>
            </a:extLst>
          </p:cNvPr>
          <p:cNvGrpSpPr/>
          <p:nvPr userDrawn="1"/>
        </p:nvGrpSpPr>
        <p:grpSpPr>
          <a:xfrm>
            <a:off x="1" y="3827512"/>
            <a:ext cx="12198945" cy="3030489"/>
            <a:chOff x="1" y="3827512"/>
            <a:chExt cx="12198945" cy="3030489"/>
          </a:xfrm>
        </p:grpSpPr>
        <p:sp>
          <p:nvSpPr>
            <p:cNvPr id="57" name="Freeform: Shape 56">
              <a:extLst>
                <a:ext uri="{FF2B5EF4-FFF2-40B4-BE49-F238E27FC236}">
                  <a16:creationId xmlns:a16="http://schemas.microsoft.com/office/drawing/2014/main" id="{C11C7D54-0954-B838-DA12-86EA86543A54}"/>
                </a:ext>
              </a:extLst>
            </p:cNvPr>
            <p:cNvSpPr/>
            <p:nvPr userDrawn="1"/>
          </p:nvSpPr>
          <p:spPr>
            <a:xfrm>
              <a:off x="11488761" y="5133340"/>
              <a:ext cx="521208" cy="1724660"/>
            </a:xfrm>
            <a:custGeom>
              <a:avLst/>
              <a:gdLst>
                <a:gd name="connsiteX0" fmla="*/ 834 w 513332"/>
                <a:gd name="connsiteY0" fmla="*/ -1393 h 1623974"/>
                <a:gd name="connsiteX1" fmla="*/ 514166 w 513332"/>
                <a:gd name="connsiteY1" fmla="*/ -1393 h 1623974"/>
                <a:gd name="connsiteX2" fmla="*/ 514166 w 513332"/>
                <a:gd name="connsiteY2" fmla="*/ 1622582 h 1623974"/>
                <a:gd name="connsiteX3" fmla="*/ 834 w 513332"/>
                <a:gd name="connsiteY3" fmla="*/ 1622582 h 1623974"/>
              </a:gdLst>
              <a:ahLst/>
              <a:cxnLst>
                <a:cxn ang="0">
                  <a:pos x="connsiteX0" y="connsiteY0"/>
                </a:cxn>
                <a:cxn ang="0">
                  <a:pos x="connsiteX1" y="connsiteY1"/>
                </a:cxn>
                <a:cxn ang="0">
                  <a:pos x="connsiteX2" y="connsiteY2"/>
                </a:cxn>
                <a:cxn ang="0">
                  <a:pos x="connsiteX3" y="connsiteY3"/>
                </a:cxn>
              </a:cxnLst>
              <a:rect l="l" t="t" r="r" b="b"/>
              <a:pathLst>
                <a:path w="513332" h="1623974">
                  <a:moveTo>
                    <a:pt x="834" y="-1393"/>
                  </a:moveTo>
                  <a:lnTo>
                    <a:pt x="514166" y="-1393"/>
                  </a:lnTo>
                  <a:lnTo>
                    <a:pt x="514166" y="1622582"/>
                  </a:lnTo>
                  <a:lnTo>
                    <a:pt x="834" y="1622582"/>
                  </a:lnTo>
                  <a:close/>
                </a:path>
              </a:pathLst>
            </a:custGeom>
            <a:solidFill>
              <a:schemeClr val="accent1"/>
            </a:solidFill>
            <a:ln w="2820" cap="flat">
              <a:solidFill>
                <a:schemeClr val="accent1"/>
              </a:solidFill>
              <a:prstDash val="solid"/>
              <a:miter/>
            </a:ln>
          </p:spPr>
          <p:txBody>
            <a:bodyPr rtlCol="0" anchor="ctr"/>
            <a:lstStyle/>
            <a:p>
              <a:endParaRPr lang="en-US" dirty="0"/>
            </a:p>
          </p:txBody>
        </p:sp>
        <p:pic>
          <p:nvPicPr>
            <p:cNvPr id="55" name="Graphic 54">
              <a:extLst>
                <a:ext uri="{FF2B5EF4-FFF2-40B4-BE49-F238E27FC236}">
                  <a16:creationId xmlns:a16="http://schemas.microsoft.com/office/drawing/2014/main" id="{E49D87C6-232E-E91C-0D76-756637414E88}"/>
                </a:ext>
              </a:extLst>
            </p:cNvPr>
            <p:cNvPicPr>
              <a:picLocks noChangeAspect="1"/>
            </p:cNvPicPr>
            <p:nvPr userDrawn="1"/>
          </p:nvPicPr>
          <p:blipFill>
            <a:blip r:embed="rId2">
              <a:extLst>
                <a:ext uri="{96DAC541-7B7A-43D3-8B79-37D633B846F1}">
                  <asvg:svgBlip xmlns:asvg="http://schemas.microsoft.com/office/drawing/2016/SVG/main" r:embed="rId3"/>
                </a:ext>
              </a:extLst>
            </a:blip>
            <a:srcRect l="9291" r="42583" b="30832"/>
            <a:stretch>
              <a:fillRect/>
            </a:stretch>
          </p:blipFill>
          <p:spPr>
            <a:xfrm>
              <a:off x="1" y="3827512"/>
              <a:ext cx="12198945" cy="3030489"/>
            </a:xfrm>
            <a:custGeom>
              <a:avLst/>
              <a:gdLst>
                <a:gd name="connsiteX0" fmla="*/ 0 w 12198945"/>
                <a:gd name="connsiteY0" fmla="*/ 0 h 3030489"/>
                <a:gd name="connsiteX1" fmla="*/ 12198945 w 12198945"/>
                <a:gd name="connsiteY1" fmla="*/ 0 h 3030489"/>
                <a:gd name="connsiteX2" fmla="*/ 12198945 w 12198945"/>
                <a:gd name="connsiteY2" fmla="*/ 1369519 h 3030489"/>
                <a:gd name="connsiteX3" fmla="*/ 11240822 w 12198945"/>
                <a:gd name="connsiteY3" fmla="*/ 1369519 h 3030489"/>
                <a:gd name="connsiteX4" fmla="*/ 11240822 w 12198945"/>
                <a:gd name="connsiteY4" fmla="*/ 3030489 h 3030489"/>
                <a:gd name="connsiteX5" fmla="*/ 0 w 12198945"/>
                <a:gd name="connsiteY5" fmla="*/ 3030489 h 303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945" h="3030489">
                  <a:moveTo>
                    <a:pt x="0" y="0"/>
                  </a:moveTo>
                  <a:lnTo>
                    <a:pt x="12198945" y="0"/>
                  </a:lnTo>
                  <a:lnTo>
                    <a:pt x="12198945" y="1369519"/>
                  </a:lnTo>
                  <a:lnTo>
                    <a:pt x="11240822" y="1369519"/>
                  </a:lnTo>
                  <a:lnTo>
                    <a:pt x="11240822" y="3030489"/>
                  </a:lnTo>
                  <a:lnTo>
                    <a:pt x="0" y="3030489"/>
                  </a:lnTo>
                  <a:close/>
                </a:path>
              </a:pathLst>
            </a:custGeom>
          </p:spPr>
        </p:pic>
      </p:gr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00200" y="2121408"/>
            <a:ext cx="6510528" cy="3578352"/>
          </a:xfrm>
        </p:spPr>
        <p:txBody>
          <a:bodyPr/>
          <a:lstStyle>
            <a:lvl1pPr marL="0" indent="0">
              <a:buNone/>
              <a:defRPr sz="1800"/>
            </a:lvl1pPr>
            <a:lvl2pPr marL="283464">
              <a:defRPr sz="1800"/>
            </a:lvl2pPr>
            <a:lvl3pPr marL="566928">
              <a:defRPr sz="1600"/>
            </a:lvl3pPr>
            <a:lvl4pPr marL="758952">
              <a:defRPr sz="1400"/>
            </a:lvl4pPr>
            <a:lvl5pPr marL="1042416">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a:extLst>
              <a:ext uri="{FF2B5EF4-FFF2-40B4-BE49-F238E27FC236}">
                <a16:creationId xmlns:a16="http://schemas.microsoft.com/office/drawing/2014/main" id="{E3602100-4B1B-08F9-3FE3-A39515512D51}"/>
              </a:ext>
            </a:extLst>
          </p:cNvPr>
          <p:cNvSpPr>
            <a:spLocks noGrp="1"/>
          </p:cNvSpPr>
          <p:nvPr>
            <p:ph type="body" sz="quarter" idx="13" hasCustomPrompt="1"/>
          </p:nvPr>
        </p:nvSpPr>
        <p:spPr>
          <a:xfrm>
            <a:off x="1815806" y="793971"/>
            <a:ext cx="621792" cy="621792"/>
          </a:xfrm>
          <a:prstGeom prst="ellipse">
            <a:avLst/>
          </a:prstGeom>
          <a:solidFill>
            <a:schemeClr val="accent1"/>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11" name="Freeform 65">
            <a:extLst>
              <a:ext uri="{FF2B5EF4-FFF2-40B4-BE49-F238E27FC236}">
                <a16:creationId xmlns:a16="http://schemas.microsoft.com/office/drawing/2014/main" id="{232AA84F-639D-A24B-BB67-2694CC069C65}"/>
              </a:ext>
            </a:extLst>
          </p:cNvPr>
          <p:cNvSpPr/>
          <p:nvPr/>
        </p:nvSpPr>
        <p:spPr>
          <a:xfrm>
            <a:off x="838989" y="5178370"/>
            <a:ext cx="2157098" cy="1679630"/>
          </a:xfrm>
          <a:custGeom>
            <a:avLst/>
            <a:gdLst>
              <a:gd name="connsiteX0" fmla="*/ 1078549 w 2157098"/>
              <a:gd name="connsiteY0" fmla="*/ 0 h 1679630"/>
              <a:gd name="connsiteX1" fmla="*/ 2157098 w 2157098"/>
              <a:gd name="connsiteY1" fmla="*/ 1078549 h 1679630"/>
              <a:gd name="connsiteX2" fmla="*/ 2072341 w 2157098"/>
              <a:gd name="connsiteY2" fmla="*/ 1498369 h 1679630"/>
              <a:gd name="connsiteX3" fmla="*/ 1973955 w 2157098"/>
              <a:gd name="connsiteY3" fmla="*/ 1679630 h 1679630"/>
              <a:gd name="connsiteX4" fmla="*/ 183143 w 2157098"/>
              <a:gd name="connsiteY4" fmla="*/ 1679630 h 1679630"/>
              <a:gd name="connsiteX5" fmla="*/ 84758 w 2157098"/>
              <a:gd name="connsiteY5" fmla="*/ 1498369 h 1679630"/>
              <a:gd name="connsiteX6" fmla="*/ 0 w 2157098"/>
              <a:gd name="connsiteY6" fmla="*/ 1078549 h 1679630"/>
              <a:gd name="connsiteX7" fmla="*/ 1078549 w 2157098"/>
              <a:gd name="connsiteY7" fmla="*/ 0 h 167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679630">
                <a:moveTo>
                  <a:pt x="1078549" y="0"/>
                </a:moveTo>
                <a:cubicBezTo>
                  <a:pt x="1674215" y="0"/>
                  <a:pt x="2157098" y="482883"/>
                  <a:pt x="2157098" y="1078549"/>
                </a:cubicBezTo>
                <a:cubicBezTo>
                  <a:pt x="2157098" y="1227466"/>
                  <a:pt x="2126918" y="1369333"/>
                  <a:pt x="2072341" y="1498369"/>
                </a:cubicBezTo>
                <a:lnTo>
                  <a:pt x="1973955" y="1679630"/>
                </a:lnTo>
                <a:lnTo>
                  <a:pt x="183143" y="1679630"/>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4"/>
              </a:solidFill>
            </a:endParaRPr>
          </a:p>
        </p:txBody>
      </p:sp>
      <p:sp>
        <p:nvSpPr>
          <p:cNvPr id="13" name="Oval 12">
            <a:extLst>
              <a:ext uri="{FF2B5EF4-FFF2-40B4-BE49-F238E27FC236}">
                <a16:creationId xmlns:a16="http://schemas.microsoft.com/office/drawing/2014/main" id="{439B8E7B-82C3-F9D6-9E34-8F76C40C8539}"/>
              </a:ext>
            </a:extLst>
          </p:cNvPr>
          <p:cNvSpPr/>
          <p:nvPr/>
        </p:nvSpPr>
        <p:spPr>
          <a:xfrm>
            <a:off x="9626717" y="499091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ooter Placeholder 59">
            <a:extLst>
              <a:ext uri="{FF2B5EF4-FFF2-40B4-BE49-F238E27FC236}">
                <a16:creationId xmlns:a16="http://schemas.microsoft.com/office/drawing/2014/main" id="{EACDB755-CEBA-6C68-443D-525463E80DAB}"/>
              </a:ext>
            </a:extLst>
          </p:cNvPr>
          <p:cNvSpPr>
            <a:spLocks noGrp="1"/>
          </p:cNvSpPr>
          <p:nvPr>
            <p:ph type="ftr" sz="quarter" idx="15"/>
          </p:nvPr>
        </p:nvSpPr>
        <p:spPr/>
        <p:txBody>
          <a:bodyPr/>
          <a:lstStyle/>
          <a:p>
            <a:endParaRPr lang="en-US" dirty="0"/>
          </a:p>
        </p:txBody>
      </p:sp>
      <p:sp>
        <p:nvSpPr>
          <p:cNvPr id="61" name="Slide Number Placeholder 60">
            <a:extLst>
              <a:ext uri="{FF2B5EF4-FFF2-40B4-BE49-F238E27FC236}">
                <a16:creationId xmlns:a16="http://schemas.microsoft.com/office/drawing/2014/main" id="{307D0F4E-2944-C947-2B6E-0547303F2566}"/>
              </a:ext>
            </a:extLst>
          </p:cNvPr>
          <p:cNvSpPr>
            <a:spLocks noGrp="1"/>
          </p:cNvSpPr>
          <p:nvPr>
            <p:ph type="sldNum" sz="quarter" idx="16"/>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908239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F54A2A46-C45B-ED08-EE41-CEC7D354733A}"/>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3" name="Picture Placeholder 2">
            <a:extLst>
              <a:ext uri="{FF2B5EF4-FFF2-40B4-BE49-F238E27FC236}">
                <a16:creationId xmlns:a16="http://schemas.microsoft.com/office/drawing/2014/main" id="{3AA4EA03-DC7A-CC5C-0E56-20FDFBD152A4}"/>
              </a:ext>
            </a:extLst>
          </p:cNvPr>
          <p:cNvSpPr>
            <a:spLocks noGrp="1"/>
          </p:cNvSpPr>
          <p:nvPr>
            <p:ph type="pic" idx="1"/>
          </p:nvPr>
        </p:nvSpPr>
        <p:spPr>
          <a:xfrm>
            <a:off x="5180012" y="172593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3A30CC9-5F1C-933D-A4C9-7DCE2F039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04304BF9-EDC8-7868-84C1-6CCB690381DB}"/>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37FE0970-0DB3-2D10-BEAE-54A52070A1FE}"/>
              </a:ext>
            </a:extLst>
          </p:cNvPr>
          <p:cNvSpPr>
            <a:spLocks noGrp="1"/>
          </p:cNvSpPr>
          <p:nvPr>
            <p:ph type="sldNum" sz="quarter" idx="11"/>
          </p:nvPr>
        </p:nvSpPr>
        <p:spPr/>
        <p:txBody>
          <a:bodyPr/>
          <a:lstStyle/>
          <a:p>
            <a:fld id="{CC43B8D3-9A08-F84C-9DD4-44948BA52D4B}" type="slidenum">
              <a:rPr lang="en-US" smtClean="0"/>
              <a:pPr/>
              <a:t>‹#›</a:t>
            </a:fld>
            <a:endParaRPr lang="en-US" dirty="0"/>
          </a:p>
        </p:txBody>
      </p:sp>
      <p:sp>
        <p:nvSpPr>
          <p:cNvPr id="10" name="Title 9">
            <a:extLst>
              <a:ext uri="{FF2B5EF4-FFF2-40B4-BE49-F238E27FC236}">
                <a16:creationId xmlns:a16="http://schemas.microsoft.com/office/drawing/2014/main" id="{FC668391-E0E0-74A5-F96F-B67ECAE86D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172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603504" y="438912"/>
            <a:ext cx="8762246" cy="1325880"/>
          </a:xfrm>
        </p:spPr>
        <p:txBody>
          <a:bodyPr/>
          <a:lstStyle>
            <a:lvl1pPr>
              <a:defRPr sz="6600"/>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A8596636-128C-4D64-E63E-16619F5CDF2C}"/>
              </a:ext>
            </a:extLst>
          </p:cNvPr>
          <p:cNvSpPr>
            <a:spLocks noGrp="1"/>
          </p:cNvSpPr>
          <p:nvPr>
            <p:ph type="body" sz="quarter" idx="13"/>
          </p:nvPr>
        </p:nvSpPr>
        <p:spPr>
          <a:xfrm>
            <a:off x="0" y="1892808"/>
            <a:ext cx="8659368" cy="749808"/>
          </a:xfrm>
          <a:solidFill>
            <a:schemeClr val="accent1">
              <a:lumMod val="75000"/>
            </a:schemeClr>
          </a:solidFill>
        </p:spPr>
        <p:txBody>
          <a:bodyPr lIns="713232" anchor="ctr">
            <a:noAutofit/>
          </a:bodyPr>
          <a:lstStyle>
            <a:lvl1pPr marL="0" indent="0">
              <a:buNone/>
              <a:defRPr sz="4000">
                <a:solidFill>
                  <a:schemeClr val="bg2"/>
                </a:solidFill>
              </a:defRPr>
            </a:lvl1pPr>
          </a:lstStyle>
          <a:p>
            <a:pPr lvl="0"/>
            <a:r>
              <a:rPr lang="en-US"/>
              <a:t>Click to edit Master text styles</a:t>
            </a:r>
          </a:p>
        </p:txBody>
      </p:sp>
      <p:sp>
        <p:nvSpPr>
          <p:cNvPr id="14" name="Text Placeholder 13">
            <a:extLst>
              <a:ext uri="{FF2B5EF4-FFF2-40B4-BE49-F238E27FC236}">
                <a16:creationId xmlns:a16="http://schemas.microsoft.com/office/drawing/2014/main" id="{D5E065C5-B7CB-9146-3A7C-A6F39CA9B231}"/>
              </a:ext>
            </a:extLst>
          </p:cNvPr>
          <p:cNvSpPr>
            <a:spLocks noGrp="1"/>
          </p:cNvSpPr>
          <p:nvPr>
            <p:ph type="body" sz="quarter" idx="18" hasCustomPrompt="1"/>
          </p:nvPr>
        </p:nvSpPr>
        <p:spPr>
          <a:xfrm>
            <a:off x="8183880" y="1792224"/>
            <a:ext cx="960120" cy="960120"/>
          </a:xfrm>
          <a:prstGeom prst="ellipse">
            <a:avLst/>
          </a:prstGeom>
          <a:solidFill>
            <a:schemeClr val="accent1">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dirty="0"/>
              <a:t>00</a:t>
            </a:r>
          </a:p>
        </p:txBody>
      </p:sp>
      <p:sp>
        <p:nvSpPr>
          <p:cNvPr id="9" name="Text Placeholder 7">
            <a:extLst>
              <a:ext uri="{FF2B5EF4-FFF2-40B4-BE49-F238E27FC236}">
                <a16:creationId xmlns:a16="http://schemas.microsoft.com/office/drawing/2014/main" id="{BD0306DB-B174-37A8-719D-C89F9EE1189F}"/>
              </a:ext>
            </a:extLst>
          </p:cNvPr>
          <p:cNvSpPr>
            <a:spLocks noGrp="1"/>
          </p:cNvSpPr>
          <p:nvPr>
            <p:ph type="body" sz="quarter" idx="14"/>
          </p:nvPr>
        </p:nvSpPr>
        <p:spPr>
          <a:xfrm>
            <a:off x="0" y="2891790"/>
            <a:ext cx="8659368" cy="749808"/>
          </a:xfrm>
          <a:solidFill>
            <a:schemeClr val="accent2">
              <a:lumMod val="75000"/>
            </a:schemeClr>
          </a:solidFill>
        </p:spPr>
        <p:txBody>
          <a:bodyPr lIns="713232" anchor="ctr">
            <a:noAutofit/>
          </a:bodyPr>
          <a:lstStyle>
            <a:lvl1pPr marL="0" indent="0">
              <a:buNone/>
              <a:defRPr sz="4000">
                <a:solidFill>
                  <a:schemeClr val="bg2"/>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D80DBC95-A30E-E3C3-6A02-0DE7F6995B64}"/>
              </a:ext>
            </a:extLst>
          </p:cNvPr>
          <p:cNvSpPr>
            <a:spLocks noGrp="1"/>
          </p:cNvSpPr>
          <p:nvPr>
            <p:ph type="body" sz="quarter" idx="19" hasCustomPrompt="1"/>
          </p:nvPr>
        </p:nvSpPr>
        <p:spPr>
          <a:xfrm>
            <a:off x="8183880" y="2784348"/>
            <a:ext cx="960120" cy="960120"/>
          </a:xfrm>
          <a:prstGeom prst="ellipse">
            <a:avLst/>
          </a:prstGeom>
          <a:solidFill>
            <a:schemeClr val="accent2">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dirty="0"/>
              <a:t>00</a:t>
            </a:r>
          </a:p>
        </p:txBody>
      </p:sp>
      <p:sp>
        <p:nvSpPr>
          <p:cNvPr id="10" name="Text Placeholder 7">
            <a:extLst>
              <a:ext uri="{FF2B5EF4-FFF2-40B4-BE49-F238E27FC236}">
                <a16:creationId xmlns:a16="http://schemas.microsoft.com/office/drawing/2014/main" id="{CFF0762B-1AD3-943D-F4CC-9D5CF5740539}"/>
              </a:ext>
            </a:extLst>
          </p:cNvPr>
          <p:cNvSpPr>
            <a:spLocks noGrp="1"/>
          </p:cNvSpPr>
          <p:nvPr>
            <p:ph type="body" sz="quarter" idx="15"/>
          </p:nvPr>
        </p:nvSpPr>
        <p:spPr>
          <a:xfrm>
            <a:off x="0" y="3890772"/>
            <a:ext cx="8659368" cy="749808"/>
          </a:xfrm>
          <a:solidFill>
            <a:schemeClr val="accent4">
              <a:lumMod val="75000"/>
            </a:schemeClr>
          </a:solidFill>
        </p:spPr>
        <p:txBody>
          <a:bodyPr lIns="713232" anchor="ctr">
            <a:noAutofit/>
          </a:bodyPr>
          <a:lstStyle>
            <a:lvl1pPr marL="0" indent="0">
              <a:buNone/>
              <a:defRPr sz="4000">
                <a:solidFill>
                  <a:schemeClr val="bg2"/>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51060427-2619-E83D-D977-65854C7AA35B}"/>
              </a:ext>
            </a:extLst>
          </p:cNvPr>
          <p:cNvSpPr>
            <a:spLocks noGrp="1"/>
          </p:cNvSpPr>
          <p:nvPr>
            <p:ph type="body" sz="quarter" idx="20" hasCustomPrompt="1"/>
          </p:nvPr>
        </p:nvSpPr>
        <p:spPr>
          <a:xfrm>
            <a:off x="8183880" y="3776472"/>
            <a:ext cx="960120" cy="960120"/>
          </a:xfrm>
          <a:prstGeom prst="ellipse">
            <a:avLst/>
          </a:prstGeom>
          <a:solidFill>
            <a:schemeClr val="accent4">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dirty="0"/>
              <a:t>00</a:t>
            </a:r>
          </a:p>
        </p:txBody>
      </p:sp>
      <p:sp>
        <p:nvSpPr>
          <p:cNvPr id="11" name="Text Placeholder 7">
            <a:extLst>
              <a:ext uri="{FF2B5EF4-FFF2-40B4-BE49-F238E27FC236}">
                <a16:creationId xmlns:a16="http://schemas.microsoft.com/office/drawing/2014/main" id="{8B28E366-646A-5633-0E0C-1BB99B27FDDB}"/>
              </a:ext>
            </a:extLst>
          </p:cNvPr>
          <p:cNvSpPr>
            <a:spLocks noGrp="1"/>
          </p:cNvSpPr>
          <p:nvPr>
            <p:ph type="body" sz="quarter" idx="16"/>
          </p:nvPr>
        </p:nvSpPr>
        <p:spPr>
          <a:xfrm>
            <a:off x="0" y="4889754"/>
            <a:ext cx="8659368" cy="749808"/>
          </a:xfrm>
          <a:solidFill>
            <a:schemeClr val="tx1">
              <a:lumMod val="90000"/>
              <a:lumOff val="10000"/>
            </a:schemeClr>
          </a:solidFill>
        </p:spPr>
        <p:txBody>
          <a:bodyPr lIns="713232" anchor="ctr">
            <a:noAutofit/>
          </a:bodyPr>
          <a:lstStyle>
            <a:lvl1pPr marL="0" indent="0">
              <a:buNone/>
              <a:defRPr sz="4000">
                <a:solidFill>
                  <a:schemeClr val="bg2"/>
                </a:solidFill>
              </a:defRPr>
            </a:lvl1pPr>
          </a:lstStyle>
          <a:p>
            <a:pPr lvl="0"/>
            <a:r>
              <a:rPr lang="en-US"/>
              <a:t>Click to edit Master text styles</a:t>
            </a:r>
          </a:p>
        </p:txBody>
      </p:sp>
      <p:sp>
        <p:nvSpPr>
          <p:cNvPr id="17" name="Text Placeholder 13">
            <a:extLst>
              <a:ext uri="{FF2B5EF4-FFF2-40B4-BE49-F238E27FC236}">
                <a16:creationId xmlns:a16="http://schemas.microsoft.com/office/drawing/2014/main" id="{2A38A746-8D71-1D08-BD7B-347D1E598542}"/>
              </a:ext>
            </a:extLst>
          </p:cNvPr>
          <p:cNvSpPr>
            <a:spLocks noGrp="1"/>
          </p:cNvSpPr>
          <p:nvPr>
            <p:ph type="body" sz="quarter" idx="21" hasCustomPrompt="1"/>
          </p:nvPr>
        </p:nvSpPr>
        <p:spPr>
          <a:xfrm>
            <a:off x="8183880" y="4768596"/>
            <a:ext cx="960120" cy="960120"/>
          </a:xfrm>
          <a:prstGeom prst="ellipse">
            <a:avLst/>
          </a:prstGeom>
          <a:solidFill>
            <a:schemeClr val="tx2"/>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dirty="0"/>
              <a:t>00</a:t>
            </a:r>
          </a:p>
        </p:txBody>
      </p:sp>
      <p:sp>
        <p:nvSpPr>
          <p:cNvPr id="12" name="Text Placeholder 7">
            <a:extLst>
              <a:ext uri="{FF2B5EF4-FFF2-40B4-BE49-F238E27FC236}">
                <a16:creationId xmlns:a16="http://schemas.microsoft.com/office/drawing/2014/main" id="{CB500DDB-4549-EAE1-1AA8-DBD382D2B9AB}"/>
              </a:ext>
            </a:extLst>
          </p:cNvPr>
          <p:cNvSpPr>
            <a:spLocks noGrp="1"/>
          </p:cNvSpPr>
          <p:nvPr>
            <p:ph type="body" sz="quarter" idx="17"/>
          </p:nvPr>
        </p:nvSpPr>
        <p:spPr>
          <a:xfrm>
            <a:off x="0" y="5888736"/>
            <a:ext cx="8659368" cy="749808"/>
          </a:xfrm>
          <a:solidFill>
            <a:schemeClr val="accent3">
              <a:lumMod val="75000"/>
            </a:schemeClr>
          </a:solidFill>
        </p:spPr>
        <p:txBody>
          <a:bodyPr lIns="713232" anchor="ctr">
            <a:noAutofit/>
          </a:bodyPr>
          <a:lstStyle>
            <a:lvl1pPr marL="0" indent="0">
              <a:buNone/>
              <a:defRPr sz="4000">
                <a:solidFill>
                  <a:schemeClr val="bg2"/>
                </a:solidFill>
              </a:defRPr>
            </a:lvl1pPr>
          </a:lstStyle>
          <a:p>
            <a:pPr lvl="0"/>
            <a:r>
              <a:rPr lang="en-US"/>
              <a:t>Click to edit Master text styles</a:t>
            </a:r>
          </a:p>
        </p:txBody>
      </p:sp>
      <p:sp>
        <p:nvSpPr>
          <p:cNvPr id="18" name="Text Placeholder 13">
            <a:extLst>
              <a:ext uri="{FF2B5EF4-FFF2-40B4-BE49-F238E27FC236}">
                <a16:creationId xmlns:a16="http://schemas.microsoft.com/office/drawing/2014/main" id="{EC619F49-49DD-DF7B-37A0-6104FF3C2B30}"/>
              </a:ext>
            </a:extLst>
          </p:cNvPr>
          <p:cNvSpPr>
            <a:spLocks noGrp="1"/>
          </p:cNvSpPr>
          <p:nvPr>
            <p:ph type="body" sz="quarter" idx="22" hasCustomPrompt="1"/>
          </p:nvPr>
        </p:nvSpPr>
        <p:spPr>
          <a:xfrm>
            <a:off x="8183880" y="5760720"/>
            <a:ext cx="960120" cy="960120"/>
          </a:xfrm>
          <a:prstGeom prst="ellipse">
            <a:avLst/>
          </a:prstGeom>
          <a:solidFill>
            <a:schemeClr val="accent3">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dirty="0"/>
              <a:t>00</a:t>
            </a:r>
          </a:p>
        </p:txBody>
      </p:sp>
    </p:spTree>
    <p:extLst>
      <p:ext uri="{BB962C8B-B14F-4D97-AF65-F5344CB8AC3E}">
        <p14:creationId xmlns:p14="http://schemas.microsoft.com/office/powerpoint/2010/main" val="316196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3" name="Freeform: Shape 22" hidden="1">
            <a:extLst>
              <a:ext uri="{FF2B5EF4-FFF2-40B4-BE49-F238E27FC236}">
                <a16:creationId xmlns:a16="http://schemas.microsoft.com/office/drawing/2014/main" id="{25EA7C35-FF1A-FBFD-05A2-718EB0D16B65}"/>
              </a:ext>
            </a:extLst>
          </p:cNvPr>
          <p:cNvSpPr/>
          <p:nvPr/>
        </p:nvSpPr>
        <p:spPr>
          <a:xfrm>
            <a:off x="233681" y="2011679"/>
            <a:ext cx="3195438" cy="3286867"/>
          </a:xfrm>
          <a:custGeom>
            <a:avLst/>
            <a:gdLst>
              <a:gd name="connsiteX0" fmla="*/ 2213 w 9357201"/>
              <a:gd name="connsiteY0" fmla="*/ -650 h 3276674"/>
              <a:gd name="connsiteX1" fmla="*/ 8009370 w 9357201"/>
              <a:gd name="connsiteY1" fmla="*/ -650 h 3276674"/>
              <a:gd name="connsiteX2" fmla="*/ 9359415 w 9357201"/>
              <a:gd name="connsiteY2" fmla="*/ 1355860 h 3276674"/>
              <a:gd name="connsiteX3" fmla="*/ 9359415 w 9357201"/>
              <a:gd name="connsiteY3" fmla="*/ 3276024 h 3276674"/>
              <a:gd name="connsiteX0" fmla="*/ 0 w 9357202"/>
              <a:gd name="connsiteY0" fmla="*/ 33 h 3276707"/>
              <a:gd name="connsiteX1" fmla="*/ 5765524 w 9357202"/>
              <a:gd name="connsiteY1" fmla="*/ 0 h 3276707"/>
              <a:gd name="connsiteX2" fmla="*/ 8007157 w 9357202"/>
              <a:gd name="connsiteY2" fmla="*/ 33 h 3276707"/>
              <a:gd name="connsiteX3" fmla="*/ 9357202 w 9357202"/>
              <a:gd name="connsiteY3" fmla="*/ 1356543 h 3276707"/>
              <a:gd name="connsiteX4" fmla="*/ 9357202 w 9357202"/>
              <a:gd name="connsiteY4" fmla="*/ 3276707 h 3276707"/>
              <a:gd name="connsiteX0" fmla="*/ 0 w 3591678"/>
              <a:gd name="connsiteY0" fmla="*/ 0 h 3276707"/>
              <a:gd name="connsiteX1" fmla="*/ 2241633 w 3591678"/>
              <a:gd name="connsiteY1" fmla="*/ 33 h 3276707"/>
              <a:gd name="connsiteX2" fmla="*/ 3591678 w 3591678"/>
              <a:gd name="connsiteY2" fmla="*/ 1356543 h 3276707"/>
              <a:gd name="connsiteX3" fmla="*/ 3591678 w 3591678"/>
              <a:gd name="connsiteY3" fmla="*/ 3276707 h 3276707"/>
              <a:gd name="connsiteX0" fmla="*/ 0 w 3408798"/>
              <a:gd name="connsiteY0" fmla="*/ 0 h 3276707"/>
              <a:gd name="connsiteX1" fmla="*/ 2058753 w 3408798"/>
              <a:gd name="connsiteY1" fmla="*/ 33 h 3276707"/>
              <a:gd name="connsiteX2" fmla="*/ 3408798 w 3408798"/>
              <a:gd name="connsiteY2" fmla="*/ 1356543 h 3276707"/>
              <a:gd name="connsiteX3" fmla="*/ 3408798 w 3408798"/>
              <a:gd name="connsiteY3" fmla="*/ 3276707 h 3276707"/>
              <a:gd name="connsiteX0" fmla="*/ 0 w 3225918"/>
              <a:gd name="connsiteY0" fmla="*/ 0 h 3286867"/>
              <a:gd name="connsiteX1" fmla="*/ 1875873 w 3225918"/>
              <a:gd name="connsiteY1" fmla="*/ 10193 h 3286867"/>
              <a:gd name="connsiteX2" fmla="*/ 3225918 w 3225918"/>
              <a:gd name="connsiteY2" fmla="*/ 1366703 h 3286867"/>
              <a:gd name="connsiteX3" fmla="*/ 3225918 w 3225918"/>
              <a:gd name="connsiteY3" fmla="*/ 3286867 h 3286867"/>
              <a:gd name="connsiteX0" fmla="*/ 0 w 3195438"/>
              <a:gd name="connsiteY0" fmla="*/ 0 h 3286867"/>
              <a:gd name="connsiteX1" fmla="*/ 1845393 w 3195438"/>
              <a:gd name="connsiteY1" fmla="*/ 10193 h 3286867"/>
              <a:gd name="connsiteX2" fmla="*/ 3195438 w 3195438"/>
              <a:gd name="connsiteY2" fmla="*/ 1366703 h 3286867"/>
              <a:gd name="connsiteX3" fmla="*/ 3195438 w 3195438"/>
              <a:gd name="connsiteY3" fmla="*/ 3286867 h 3286867"/>
            </a:gdLst>
            <a:ahLst/>
            <a:cxnLst>
              <a:cxn ang="0">
                <a:pos x="connsiteX0" y="connsiteY0"/>
              </a:cxn>
              <a:cxn ang="0">
                <a:pos x="connsiteX1" y="connsiteY1"/>
              </a:cxn>
              <a:cxn ang="0">
                <a:pos x="connsiteX2" y="connsiteY2"/>
              </a:cxn>
              <a:cxn ang="0">
                <a:pos x="connsiteX3" y="connsiteY3"/>
              </a:cxn>
            </a:cxnLst>
            <a:rect l="l" t="t" r="r" b="b"/>
            <a:pathLst>
              <a:path w="3195438" h="3286867">
                <a:moveTo>
                  <a:pt x="0" y="0"/>
                </a:moveTo>
                <a:lnTo>
                  <a:pt x="1845393" y="10193"/>
                </a:lnTo>
                <a:cubicBezTo>
                  <a:pt x="2591000" y="10193"/>
                  <a:pt x="3195438" y="617523"/>
                  <a:pt x="3195438" y="1366703"/>
                </a:cubicBezTo>
                <a:lnTo>
                  <a:pt x="3195438" y="3286867"/>
                </a:lnTo>
              </a:path>
            </a:pathLst>
          </a:custGeom>
          <a:noFill/>
          <a:ln w="510466" cap="sq">
            <a:solidFill>
              <a:srgbClr val="00AA59"/>
            </a:solidFill>
            <a:prstDash val="solid"/>
            <a:round/>
          </a:ln>
        </p:spPr>
        <p:txBody>
          <a:bodyPr rtlCol="0" anchor="ctr"/>
          <a:lstStyle/>
          <a:p>
            <a:endParaRPr lang="en-US" dirty="0"/>
          </a:p>
        </p:txBody>
      </p:sp>
      <p:sp>
        <p:nvSpPr>
          <p:cNvPr id="24" name="Freeform: Shape 23" hidden="1">
            <a:extLst>
              <a:ext uri="{FF2B5EF4-FFF2-40B4-BE49-F238E27FC236}">
                <a16:creationId xmlns:a16="http://schemas.microsoft.com/office/drawing/2014/main" id="{B09E8213-E4A1-3E30-9198-8B68ABEE82B8}"/>
              </a:ext>
            </a:extLst>
          </p:cNvPr>
          <p:cNvSpPr/>
          <p:nvPr/>
        </p:nvSpPr>
        <p:spPr>
          <a:xfrm>
            <a:off x="3429117" y="4725899"/>
            <a:ext cx="8510941" cy="1366196"/>
          </a:xfrm>
          <a:custGeom>
            <a:avLst/>
            <a:gdLst>
              <a:gd name="connsiteX0" fmla="*/ 10980107 w 10977893"/>
              <a:gd name="connsiteY0" fmla="*/ -650 h 1365979"/>
              <a:gd name="connsiteX1" fmla="*/ 10980107 w 10977893"/>
              <a:gd name="connsiteY1" fmla="*/ 789104 h 1365979"/>
              <a:gd name="connsiteX2" fmla="*/ 10357989 w 10977893"/>
              <a:gd name="connsiteY2" fmla="*/ 1365329 h 1365979"/>
              <a:gd name="connsiteX3" fmla="*/ 624331 w 10977893"/>
              <a:gd name="connsiteY3" fmla="*/ 1365329 h 1365979"/>
              <a:gd name="connsiteX4" fmla="*/ 2213 w 10977893"/>
              <a:gd name="connsiteY4" fmla="*/ 789104 h 1365979"/>
              <a:gd name="connsiteX5" fmla="*/ 2213 w 10977893"/>
              <a:gd name="connsiteY5" fmla="*/ -650 h 1365979"/>
              <a:gd name="connsiteX0" fmla="*/ 10977894 w 10977894"/>
              <a:gd name="connsiteY0" fmla="*/ 0 h 1365979"/>
              <a:gd name="connsiteX1" fmla="*/ 10977894 w 10977894"/>
              <a:gd name="connsiteY1" fmla="*/ 789754 h 1365979"/>
              <a:gd name="connsiteX2" fmla="*/ 10355776 w 10977894"/>
              <a:gd name="connsiteY2" fmla="*/ 1365979 h 1365979"/>
              <a:gd name="connsiteX3" fmla="*/ 8724301 w 10977894"/>
              <a:gd name="connsiteY3" fmla="*/ 1362386 h 1365979"/>
              <a:gd name="connsiteX4" fmla="*/ 622118 w 10977894"/>
              <a:gd name="connsiteY4" fmla="*/ 1365979 h 1365979"/>
              <a:gd name="connsiteX5" fmla="*/ 0 w 10977894"/>
              <a:gd name="connsiteY5" fmla="*/ 789754 h 1365979"/>
              <a:gd name="connsiteX6" fmla="*/ 0 w 10977894"/>
              <a:gd name="connsiteY6" fmla="*/ 0 h 1365979"/>
              <a:gd name="connsiteX0" fmla="*/ 10977894 w 10977894"/>
              <a:gd name="connsiteY0" fmla="*/ 789754 h 1365979"/>
              <a:gd name="connsiteX1" fmla="*/ 10355776 w 10977894"/>
              <a:gd name="connsiteY1" fmla="*/ 1365979 h 1365979"/>
              <a:gd name="connsiteX2" fmla="*/ 8724301 w 10977894"/>
              <a:gd name="connsiteY2" fmla="*/ 1362386 h 1365979"/>
              <a:gd name="connsiteX3" fmla="*/ 622118 w 10977894"/>
              <a:gd name="connsiteY3" fmla="*/ 1365979 h 1365979"/>
              <a:gd name="connsiteX4" fmla="*/ 0 w 10977894"/>
              <a:gd name="connsiteY4" fmla="*/ 789754 h 1365979"/>
              <a:gd name="connsiteX5" fmla="*/ 0 w 10977894"/>
              <a:gd name="connsiteY5" fmla="*/ 0 h 1365979"/>
              <a:gd name="connsiteX0" fmla="*/ 10355776 w 10355776"/>
              <a:gd name="connsiteY0" fmla="*/ 1365979 h 1365979"/>
              <a:gd name="connsiteX1" fmla="*/ 8724301 w 10355776"/>
              <a:gd name="connsiteY1" fmla="*/ 1362386 h 1365979"/>
              <a:gd name="connsiteX2" fmla="*/ 622118 w 10355776"/>
              <a:gd name="connsiteY2" fmla="*/ 1365979 h 1365979"/>
              <a:gd name="connsiteX3" fmla="*/ 0 w 10355776"/>
              <a:gd name="connsiteY3" fmla="*/ 789754 h 1365979"/>
              <a:gd name="connsiteX4" fmla="*/ 0 w 10355776"/>
              <a:gd name="connsiteY4" fmla="*/ 0 h 1365979"/>
              <a:gd name="connsiteX0" fmla="*/ 8724301 w 8724301"/>
              <a:gd name="connsiteY0" fmla="*/ 1362386 h 1365979"/>
              <a:gd name="connsiteX1" fmla="*/ 622118 w 8724301"/>
              <a:gd name="connsiteY1" fmla="*/ 1365979 h 1365979"/>
              <a:gd name="connsiteX2" fmla="*/ 0 w 8724301"/>
              <a:gd name="connsiteY2" fmla="*/ 789754 h 1365979"/>
              <a:gd name="connsiteX3" fmla="*/ 0 w 8724301"/>
              <a:gd name="connsiteY3" fmla="*/ 0 h 1365979"/>
              <a:gd name="connsiteX0" fmla="*/ 8510941 w 8510941"/>
              <a:gd name="connsiteY0" fmla="*/ 1366196 h 1366196"/>
              <a:gd name="connsiteX1" fmla="*/ 622118 w 8510941"/>
              <a:gd name="connsiteY1" fmla="*/ 1365979 h 1366196"/>
              <a:gd name="connsiteX2" fmla="*/ 0 w 8510941"/>
              <a:gd name="connsiteY2" fmla="*/ 789754 h 1366196"/>
              <a:gd name="connsiteX3" fmla="*/ 0 w 8510941"/>
              <a:gd name="connsiteY3" fmla="*/ 0 h 1366196"/>
            </a:gdLst>
            <a:ahLst/>
            <a:cxnLst>
              <a:cxn ang="0">
                <a:pos x="connsiteX0" y="connsiteY0"/>
              </a:cxn>
              <a:cxn ang="0">
                <a:pos x="connsiteX1" y="connsiteY1"/>
              </a:cxn>
              <a:cxn ang="0">
                <a:pos x="connsiteX2" y="connsiteY2"/>
              </a:cxn>
              <a:cxn ang="0">
                <a:pos x="connsiteX3" y="connsiteY3"/>
              </a:cxn>
            </a:cxnLst>
            <a:rect l="l" t="t" r="r" b="b"/>
            <a:pathLst>
              <a:path w="8510941" h="1366196">
                <a:moveTo>
                  <a:pt x="8510941" y="1366196"/>
                </a:moveTo>
                <a:lnTo>
                  <a:pt x="622118" y="1365979"/>
                </a:lnTo>
                <a:cubicBezTo>
                  <a:pt x="278520" y="1365979"/>
                  <a:pt x="0" y="1107979"/>
                  <a:pt x="0" y="789754"/>
                </a:cubicBezTo>
                <a:lnTo>
                  <a:pt x="0" y="0"/>
                </a:lnTo>
              </a:path>
            </a:pathLst>
          </a:custGeom>
          <a:noFill/>
          <a:ln w="510466" cap="sq">
            <a:solidFill>
              <a:srgbClr val="00AA59"/>
            </a:solidFill>
            <a:prstDash val="solid"/>
            <a:round/>
          </a:ln>
        </p:spPr>
        <p:txBody>
          <a:bodyPr rtlCol="0" anchor="ctr"/>
          <a:lstStyle/>
          <a:p>
            <a:endParaRPr lang="en-US" dirty="0"/>
          </a:p>
        </p:txBody>
      </p:sp>
      <p:pic>
        <p:nvPicPr>
          <p:cNvPr id="11" name="Graphic 10">
            <a:extLst>
              <a:ext uri="{FF2B5EF4-FFF2-40B4-BE49-F238E27FC236}">
                <a16:creationId xmlns:a16="http://schemas.microsoft.com/office/drawing/2014/main" id="{A67CFF6C-EDBA-8B95-5C93-0B4BB5939B8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9507" r="12032"/>
          <a:stretch/>
        </p:blipFill>
        <p:spPr>
          <a:xfrm>
            <a:off x="0" y="1779373"/>
            <a:ext cx="12192000" cy="4583992"/>
          </a:xfrm>
          <a:custGeom>
            <a:avLst/>
            <a:gdLst>
              <a:gd name="connsiteX0" fmla="*/ 0 w 12192000"/>
              <a:gd name="connsiteY0" fmla="*/ 0 h 4583992"/>
              <a:gd name="connsiteX1" fmla="*/ 12192000 w 12192000"/>
              <a:gd name="connsiteY1" fmla="*/ 0 h 4583992"/>
              <a:gd name="connsiteX2" fmla="*/ 12192000 w 12192000"/>
              <a:gd name="connsiteY2" fmla="*/ 2190264 h 4583992"/>
              <a:gd name="connsiteX3" fmla="*/ 12187938 w 12192000"/>
              <a:gd name="connsiteY3" fmla="*/ 2190264 h 4583992"/>
              <a:gd name="connsiteX4" fmla="*/ 12187938 w 12192000"/>
              <a:gd name="connsiteY4" fmla="*/ 4583992 h 4583992"/>
              <a:gd name="connsiteX5" fmla="*/ 0 w 12192000"/>
              <a:gd name="connsiteY5" fmla="*/ 4583992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583992">
                <a:moveTo>
                  <a:pt x="0" y="0"/>
                </a:moveTo>
                <a:lnTo>
                  <a:pt x="12192000" y="0"/>
                </a:lnTo>
                <a:lnTo>
                  <a:pt x="12192000" y="2190264"/>
                </a:lnTo>
                <a:lnTo>
                  <a:pt x="12187938" y="2190264"/>
                </a:lnTo>
                <a:lnTo>
                  <a:pt x="12187938" y="4583992"/>
                </a:lnTo>
                <a:lnTo>
                  <a:pt x="0" y="4583992"/>
                </a:lnTo>
                <a:close/>
              </a:path>
            </a:pathLst>
          </a:custGeom>
        </p:spPr>
      </p:pic>
      <p:sp>
        <p:nvSpPr>
          <p:cNvPr id="18" name="Oval 17">
            <a:extLst>
              <a:ext uri="{FF2B5EF4-FFF2-40B4-BE49-F238E27FC236}">
                <a16:creationId xmlns:a16="http://schemas.microsoft.com/office/drawing/2014/main" id="{1FEFD686-81C7-A517-F1C0-0C3D3EF340F2}"/>
              </a:ext>
            </a:extLst>
          </p:cNvPr>
          <p:cNvSpPr/>
          <p:nvPr/>
        </p:nvSpPr>
        <p:spPr>
          <a:xfrm>
            <a:off x="767250" y="3628115"/>
            <a:ext cx="1628275" cy="1628275"/>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pic>
        <p:nvPicPr>
          <p:cNvPr id="10" name="Graphic 9">
            <a:extLst>
              <a:ext uri="{FF2B5EF4-FFF2-40B4-BE49-F238E27FC236}">
                <a16:creationId xmlns:a16="http://schemas.microsoft.com/office/drawing/2014/main" id="{6032612E-888F-3F52-2DF9-1A7FC1C338A3}"/>
              </a:ext>
            </a:extLst>
          </p:cNvPr>
          <p:cNvPicPr>
            <a:picLocks noChangeAspect="1"/>
          </p:cNvPicPr>
          <p:nvPr/>
        </p:nvPicPr>
        <p:blipFill>
          <a:blip r:embed="rId4">
            <a:extLst>
              <a:ext uri="{96DAC541-7B7A-43D3-8B79-37D633B846F1}">
                <asvg:svgBlip xmlns:asvg="http://schemas.microsoft.com/office/drawing/2016/SVG/main" r:embed="rId5"/>
              </a:ext>
            </a:extLst>
          </a:blip>
          <a:srcRect b="72707"/>
          <a:stretch>
            <a:fillRect/>
          </a:stretch>
        </p:blipFill>
        <p:spPr>
          <a:xfrm>
            <a:off x="5315713" y="5020135"/>
            <a:ext cx="6718341" cy="1871772"/>
          </a:xfrm>
          <a:custGeom>
            <a:avLst/>
            <a:gdLst>
              <a:gd name="connsiteX0" fmla="*/ 0 w 6718341"/>
              <a:gd name="connsiteY0" fmla="*/ 0 h 1871772"/>
              <a:gd name="connsiteX1" fmla="*/ 6718341 w 6718341"/>
              <a:gd name="connsiteY1" fmla="*/ 0 h 1871772"/>
              <a:gd name="connsiteX2" fmla="*/ 6718341 w 6718341"/>
              <a:gd name="connsiteY2" fmla="*/ 1871772 h 1871772"/>
              <a:gd name="connsiteX3" fmla="*/ 0 w 6718341"/>
              <a:gd name="connsiteY3" fmla="*/ 1871772 h 1871772"/>
            </a:gdLst>
            <a:ahLst/>
            <a:cxnLst>
              <a:cxn ang="0">
                <a:pos x="connsiteX0" y="connsiteY0"/>
              </a:cxn>
              <a:cxn ang="0">
                <a:pos x="connsiteX1" y="connsiteY1"/>
              </a:cxn>
              <a:cxn ang="0">
                <a:pos x="connsiteX2" y="connsiteY2"/>
              </a:cxn>
              <a:cxn ang="0">
                <a:pos x="connsiteX3" y="connsiteY3"/>
              </a:cxn>
            </a:cxnLst>
            <a:rect l="l" t="t" r="r" b="b"/>
            <a:pathLst>
              <a:path w="6718341" h="1871772">
                <a:moveTo>
                  <a:pt x="0" y="0"/>
                </a:moveTo>
                <a:lnTo>
                  <a:pt x="6718341" y="0"/>
                </a:lnTo>
                <a:lnTo>
                  <a:pt x="6718341" y="1871772"/>
                </a:lnTo>
                <a:lnTo>
                  <a:pt x="0" y="1871772"/>
                </a:lnTo>
                <a:close/>
              </a:path>
            </a:pathLst>
          </a:custGeom>
        </p:spPr>
      </p:pic>
      <p:sp>
        <p:nvSpPr>
          <p:cNvPr id="12" name="Oval 11">
            <a:extLst>
              <a:ext uri="{FF2B5EF4-FFF2-40B4-BE49-F238E27FC236}">
                <a16:creationId xmlns:a16="http://schemas.microsoft.com/office/drawing/2014/main" id="{3CA6479C-DB58-C182-DA46-646A89A79A6F}"/>
              </a:ext>
            </a:extLst>
          </p:cNvPr>
          <p:cNvSpPr/>
          <p:nvPr/>
        </p:nvSpPr>
        <p:spPr>
          <a:xfrm>
            <a:off x="11469607" y="5904458"/>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40F0BF7-907A-B0C3-5845-78EDA851891C}"/>
              </a:ext>
            </a:extLst>
          </p:cNvPr>
          <p:cNvSpPr/>
          <p:nvPr/>
        </p:nvSpPr>
        <p:spPr>
          <a:xfrm>
            <a:off x="3000866" y="2411479"/>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5D287EAB-26E8-C8AF-6CB0-D37B7CB370E0}"/>
              </a:ext>
            </a:extLst>
          </p:cNvPr>
          <p:cNvPicPr>
            <a:picLocks noChangeAspect="1"/>
          </p:cNvPicPr>
          <p:nvPr/>
        </p:nvPicPr>
        <p:blipFill>
          <a:blip r:embed="rId6">
            <a:extLst>
              <a:ext uri="{96DAC541-7B7A-43D3-8B79-37D633B846F1}">
                <asvg:svgBlip xmlns:asvg="http://schemas.microsoft.com/office/drawing/2016/SVG/main" r:embed="rId7"/>
              </a:ext>
            </a:extLst>
          </a:blip>
          <a:srcRect l="14165" t="77500"/>
          <a:stretch>
            <a:fillRect/>
          </a:stretch>
        </p:blipFill>
        <p:spPr>
          <a:xfrm flipH="1">
            <a:off x="7732665" y="0"/>
            <a:ext cx="4459335" cy="1543022"/>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2" name="Title 1">
            <a:extLst>
              <a:ext uri="{FF2B5EF4-FFF2-40B4-BE49-F238E27FC236}">
                <a16:creationId xmlns:a16="http://schemas.microsoft.com/office/drawing/2014/main" id="{5EF5323F-6D74-29FA-F04C-027DF28091E4}"/>
              </a:ext>
            </a:extLst>
          </p:cNvPr>
          <p:cNvSpPr>
            <a:spLocks noGrp="1"/>
          </p:cNvSpPr>
          <p:nvPr>
            <p:ph type="title"/>
          </p:nvPr>
        </p:nvSpPr>
        <p:spPr>
          <a:xfrm>
            <a:off x="5952744" y="2304288"/>
            <a:ext cx="5513832" cy="2432304"/>
          </a:xfrm>
        </p:spPr>
        <p:txBody>
          <a:bodyPr anchor="t">
            <a:no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5952744" y="1885193"/>
            <a:ext cx="5943600" cy="4114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6109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2597336" y="722376"/>
            <a:ext cx="8870656" cy="76498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731520" y="2404872"/>
            <a:ext cx="10716768" cy="3630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accent2"/>
          </a:solidFill>
        </p:spPr>
        <p:txBody>
          <a:bodyPr lIns="0" tIns="0" rIns="0" bIns="0" anchor="ctr" anchorCtr="0">
            <a:noAutofit/>
          </a:bodyPr>
          <a:lstStyle>
            <a:lvl1pPr marL="0" indent="0" algn="ctr">
              <a:lnSpc>
                <a:spcPct val="100000"/>
              </a:lnSpc>
              <a:spcBef>
                <a:spcPts val="0"/>
              </a:spcBef>
              <a:buNone/>
              <a:defRPr sz="3200">
                <a:noFill/>
              </a:defRPr>
            </a:lvl1pPr>
          </a:lstStyle>
          <a:p>
            <a:pPr lvl="0"/>
            <a:r>
              <a:rPr lang="en-US" dirty="0"/>
              <a:t>X</a:t>
            </a:r>
          </a:p>
        </p:txBody>
      </p:sp>
      <p:sp>
        <p:nvSpPr>
          <p:cNvPr id="11" name="Footer Placeholder 10">
            <a:extLst>
              <a:ext uri="{FF2B5EF4-FFF2-40B4-BE49-F238E27FC236}">
                <a16:creationId xmlns:a16="http://schemas.microsoft.com/office/drawing/2014/main" id="{F33A32FC-3A65-2B5F-2625-0FE903CD37D4}"/>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DFD42C5-F2A8-2017-93FA-4A8F8A7CB7B3}"/>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306016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Table">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0FA7F5A0-ECAD-A574-6649-C54801870617}"/>
              </a:ext>
            </a:extLst>
          </p:cNvPr>
          <p:cNvPicPr>
            <a:picLocks noChangeAspect="1"/>
          </p:cNvPicPr>
          <p:nvPr userDrawn="1"/>
        </p:nvPicPr>
        <p:blipFill>
          <a:blip r:embed="rId2">
            <a:extLst>
              <a:ext uri="{96DAC541-7B7A-43D3-8B79-37D633B846F1}">
                <asvg:svgBlip xmlns:asvg="http://schemas.microsoft.com/office/drawing/2016/SVG/main" r:embed="rId3"/>
              </a:ext>
            </a:extLst>
          </a:blip>
          <a:srcRect t="26427" r="82873"/>
          <a:stretch>
            <a:fillRect/>
          </a:stretch>
        </p:blipFill>
        <p:spPr>
          <a:xfrm>
            <a:off x="9233628" y="1"/>
            <a:ext cx="2958372" cy="6105105"/>
          </a:xfrm>
          <a:custGeom>
            <a:avLst/>
            <a:gdLst>
              <a:gd name="connsiteX0" fmla="*/ 0 w 2958372"/>
              <a:gd name="connsiteY0" fmla="*/ 0 h 6105105"/>
              <a:gd name="connsiteX1" fmla="*/ 2958372 w 2958372"/>
              <a:gd name="connsiteY1" fmla="*/ 0 h 6105105"/>
              <a:gd name="connsiteX2" fmla="*/ 2958372 w 2958372"/>
              <a:gd name="connsiteY2" fmla="*/ 6105105 h 6105105"/>
              <a:gd name="connsiteX3" fmla="*/ 0 w 2958372"/>
              <a:gd name="connsiteY3" fmla="*/ 6105105 h 6105105"/>
            </a:gdLst>
            <a:ahLst/>
            <a:cxnLst>
              <a:cxn ang="0">
                <a:pos x="connsiteX0" y="connsiteY0"/>
              </a:cxn>
              <a:cxn ang="0">
                <a:pos x="connsiteX1" y="connsiteY1"/>
              </a:cxn>
              <a:cxn ang="0">
                <a:pos x="connsiteX2" y="connsiteY2"/>
              </a:cxn>
              <a:cxn ang="0">
                <a:pos x="connsiteX3" y="connsiteY3"/>
              </a:cxn>
            </a:cxnLst>
            <a:rect l="l" t="t" r="r" b="b"/>
            <a:pathLst>
              <a:path w="2958372" h="6105105">
                <a:moveTo>
                  <a:pt x="0" y="0"/>
                </a:moveTo>
                <a:lnTo>
                  <a:pt x="2958372" y="0"/>
                </a:lnTo>
                <a:lnTo>
                  <a:pt x="2958372" y="6105105"/>
                </a:lnTo>
                <a:lnTo>
                  <a:pt x="0" y="6105105"/>
                </a:lnTo>
                <a:close/>
              </a:path>
            </a:pathLst>
          </a:custGeom>
        </p:spPr>
      </p:pic>
      <p:sp>
        <p:nvSpPr>
          <p:cNvPr id="32" name="Rectangle 31">
            <a:extLst>
              <a:ext uri="{FF2B5EF4-FFF2-40B4-BE49-F238E27FC236}">
                <a16:creationId xmlns:a16="http://schemas.microsoft.com/office/drawing/2014/main" id="{98CD520B-B465-7A6D-37C4-8A060446902D}"/>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C4684B3-A8D3-6A9A-C264-95DFAD1C3FCE}"/>
              </a:ext>
            </a:extLst>
          </p:cNvPr>
          <p:cNvSpPr/>
          <p:nvPr/>
        </p:nvSpPr>
        <p:spPr>
          <a:xfrm>
            <a:off x="9300014" y="263397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2597336" y="722376"/>
            <a:ext cx="8870656" cy="76498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731520" y="2221992"/>
            <a:ext cx="828446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accent4"/>
          </a:solidFill>
        </p:spPr>
        <p:txBody>
          <a:bodyPr lIns="0" tIns="0" rIns="0" bIns="0" anchor="ctr" anchorCtr="0">
            <a:noAutofit/>
          </a:bodyPr>
          <a:lstStyle>
            <a:lvl1pPr marL="0" indent="0" algn="ctr">
              <a:lnSpc>
                <a:spcPct val="100000"/>
              </a:lnSpc>
              <a:spcBef>
                <a:spcPts val="0"/>
              </a:spcBef>
              <a:buNone/>
              <a:defRPr sz="3200">
                <a:noFill/>
              </a:defRPr>
            </a:lvl1pPr>
          </a:lstStyle>
          <a:p>
            <a:pPr lvl="0"/>
            <a:r>
              <a:rPr lang="en-US" dirty="0"/>
              <a:t>X</a:t>
            </a:r>
          </a:p>
        </p:txBody>
      </p:sp>
      <p:sp>
        <p:nvSpPr>
          <p:cNvPr id="25" name="Rectangle 24">
            <a:extLst>
              <a:ext uri="{FF2B5EF4-FFF2-40B4-BE49-F238E27FC236}">
                <a16:creationId xmlns:a16="http://schemas.microsoft.com/office/drawing/2014/main" id="{CC1E68FE-16F1-5C98-AEF6-0EAB9EA632CA}"/>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ooter Placeholder 39">
            <a:extLst>
              <a:ext uri="{FF2B5EF4-FFF2-40B4-BE49-F238E27FC236}">
                <a16:creationId xmlns:a16="http://schemas.microsoft.com/office/drawing/2014/main" id="{8727F01E-45EF-F70F-2A04-1EA69A246344}"/>
              </a:ext>
            </a:extLst>
          </p:cNvPr>
          <p:cNvSpPr>
            <a:spLocks noGrp="1"/>
          </p:cNvSpPr>
          <p:nvPr>
            <p:ph type="ftr" sz="quarter" idx="14"/>
          </p:nvPr>
        </p:nvSpPr>
        <p:spPr/>
        <p:txBody>
          <a:bodyPr/>
          <a:lstStyle/>
          <a:p>
            <a:endParaRPr lang="en-US" dirty="0"/>
          </a:p>
        </p:txBody>
      </p:sp>
      <p:sp>
        <p:nvSpPr>
          <p:cNvPr id="41" name="Slide Number Placeholder 40">
            <a:extLst>
              <a:ext uri="{FF2B5EF4-FFF2-40B4-BE49-F238E27FC236}">
                <a16:creationId xmlns:a16="http://schemas.microsoft.com/office/drawing/2014/main" id="{C388A650-32E8-11EC-26EE-D260D1953D57}"/>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345313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pic>
        <p:nvPicPr>
          <p:cNvPr id="77" name="Graphic 76">
            <a:extLst>
              <a:ext uri="{FF2B5EF4-FFF2-40B4-BE49-F238E27FC236}">
                <a16:creationId xmlns:a16="http://schemas.microsoft.com/office/drawing/2014/main" id="{527CC80A-3410-5824-B06B-C4176A6BF4B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145" t="-169" r="45423" b="28675"/>
          <a:stretch/>
        </p:blipFill>
        <p:spPr>
          <a:xfrm>
            <a:off x="-1" y="3467101"/>
            <a:ext cx="12192001" cy="3390899"/>
          </a:xfrm>
          <a:custGeom>
            <a:avLst/>
            <a:gdLst>
              <a:gd name="connsiteX0" fmla="*/ 0 w 12192001"/>
              <a:gd name="connsiteY0" fmla="*/ 0 h 3390899"/>
              <a:gd name="connsiteX1" fmla="*/ 12192001 w 12192001"/>
              <a:gd name="connsiteY1" fmla="*/ 0 h 3390899"/>
              <a:gd name="connsiteX2" fmla="*/ 12192001 w 12192001"/>
              <a:gd name="connsiteY2" fmla="*/ 2324100 h 3390899"/>
              <a:gd name="connsiteX3" fmla="*/ 12192001 w 12192001"/>
              <a:gd name="connsiteY3" fmla="*/ 3390899 h 3390899"/>
              <a:gd name="connsiteX4" fmla="*/ 0 w 12192001"/>
              <a:gd name="connsiteY4" fmla="*/ 3390899 h 3390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390899">
                <a:moveTo>
                  <a:pt x="0" y="0"/>
                </a:moveTo>
                <a:lnTo>
                  <a:pt x="12192001" y="0"/>
                </a:lnTo>
                <a:lnTo>
                  <a:pt x="12192001" y="2324100"/>
                </a:lnTo>
                <a:lnTo>
                  <a:pt x="12192001" y="3390899"/>
                </a:lnTo>
                <a:lnTo>
                  <a:pt x="0" y="3390899"/>
                </a:lnTo>
                <a:close/>
              </a:path>
            </a:pathLst>
          </a:custGeom>
        </p:spPr>
      </p:pic>
      <p:sp>
        <p:nvSpPr>
          <p:cNvPr id="53" name="Title 1">
            <a:extLst>
              <a:ext uri="{FF2B5EF4-FFF2-40B4-BE49-F238E27FC236}">
                <a16:creationId xmlns:a16="http://schemas.microsoft.com/office/drawing/2014/main" id="{CB607447-86F1-863F-176B-E0B78D2438E3}"/>
              </a:ext>
            </a:extLst>
          </p:cNvPr>
          <p:cNvSpPr>
            <a:spLocks noGrp="1"/>
          </p:cNvSpPr>
          <p:nvPr>
            <p:ph type="title"/>
          </p:nvPr>
        </p:nvSpPr>
        <p:spPr>
          <a:xfrm>
            <a:off x="640080" y="1216152"/>
            <a:ext cx="8951976" cy="3191256"/>
          </a:xfrm>
        </p:spPr>
        <p:txBody>
          <a:bodyPr anchor="t">
            <a:noAutofit/>
          </a:bodyPr>
          <a:lstStyle>
            <a:lvl1pPr>
              <a:defRPr sz="5500"/>
            </a:lvl1pPr>
          </a:lstStyle>
          <a:p>
            <a:r>
              <a:rPr lang="en-US"/>
              <a:t>Click to edit Master title style</a:t>
            </a:r>
            <a:endParaRPr lang="en-US" dirty="0"/>
          </a:p>
        </p:txBody>
      </p:sp>
      <p:sp>
        <p:nvSpPr>
          <p:cNvPr id="67" name="Graphic 12">
            <a:extLst>
              <a:ext uri="{FF2B5EF4-FFF2-40B4-BE49-F238E27FC236}">
                <a16:creationId xmlns:a16="http://schemas.microsoft.com/office/drawing/2014/main" id="{E5105AB7-2E65-757B-FF2B-CFE19C5C87B7}"/>
              </a:ext>
            </a:extLst>
          </p:cNvPr>
          <p:cNvSpPr/>
          <p:nvPr userDrawn="1"/>
        </p:nvSpPr>
        <p:spPr>
          <a:xfrm rot="5400000" flipV="1">
            <a:off x="8634864" y="3426822"/>
            <a:ext cx="6355080" cy="2810"/>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rtlCol="0" anchor="ctr"/>
          <a:lstStyle/>
          <a:p>
            <a:endParaRPr lang="en-US" dirty="0"/>
          </a:p>
        </p:txBody>
      </p:sp>
      <p:sp>
        <p:nvSpPr>
          <p:cNvPr id="59" name="Graphic 12">
            <a:extLst>
              <a:ext uri="{FF2B5EF4-FFF2-40B4-BE49-F238E27FC236}">
                <a16:creationId xmlns:a16="http://schemas.microsoft.com/office/drawing/2014/main" id="{ECA42036-662E-03F7-941F-EDA42BEA5EDE}"/>
              </a:ext>
            </a:extLst>
          </p:cNvPr>
          <p:cNvSpPr/>
          <p:nvPr userDrawn="1"/>
        </p:nvSpPr>
        <p:spPr>
          <a:xfrm rot="5400000" flipV="1">
            <a:off x="7913504" y="3426822"/>
            <a:ext cx="6355080" cy="2810"/>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rtlCol="0" anchor="ctr"/>
          <a:lstStyle/>
          <a:p>
            <a:endParaRPr lang="en-US" dirty="0"/>
          </a:p>
        </p:txBody>
      </p:sp>
      <p:sp>
        <p:nvSpPr>
          <p:cNvPr id="9" name="Freeform 47">
            <a:extLst>
              <a:ext uri="{FF2B5EF4-FFF2-40B4-BE49-F238E27FC236}">
                <a16:creationId xmlns:a16="http://schemas.microsoft.com/office/drawing/2014/main" id="{B90A79D3-C4F3-1056-F590-BFED7F28BC72}"/>
              </a:ext>
            </a:extLst>
          </p:cNvPr>
          <p:cNvSpPr/>
          <p:nvPr/>
        </p:nvSpPr>
        <p:spPr>
          <a:xfrm>
            <a:off x="685799" y="5342013"/>
            <a:ext cx="2157098" cy="1515987"/>
          </a:xfrm>
          <a:custGeom>
            <a:avLst/>
            <a:gdLst>
              <a:gd name="connsiteX0" fmla="*/ 1078549 w 2157098"/>
              <a:gd name="connsiteY0" fmla="*/ 0 h 1515987"/>
              <a:gd name="connsiteX1" fmla="*/ 2157098 w 2157098"/>
              <a:gd name="connsiteY1" fmla="*/ 1078549 h 1515987"/>
              <a:gd name="connsiteX2" fmla="*/ 2072340 w 2157098"/>
              <a:gd name="connsiteY2" fmla="*/ 1498369 h 1515987"/>
              <a:gd name="connsiteX3" fmla="*/ 2062778 w 2157098"/>
              <a:gd name="connsiteY3" fmla="*/ 1515987 h 1515987"/>
              <a:gd name="connsiteX4" fmla="*/ 94321 w 2157098"/>
              <a:gd name="connsiteY4" fmla="*/ 1515987 h 1515987"/>
              <a:gd name="connsiteX5" fmla="*/ 84758 w 2157098"/>
              <a:gd name="connsiteY5" fmla="*/ 1498369 h 1515987"/>
              <a:gd name="connsiteX6" fmla="*/ 0 w 2157098"/>
              <a:gd name="connsiteY6" fmla="*/ 1078549 h 1515987"/>
              <a:gd name="connsiteX7" fmla="*/ 1078549 w 2157098"/>
              <a:gd name="connsiteY7" fmla="*/ 0 h 151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515987">
                <a:moveTo>
                  <a:pt x="1078549" y="0"/>
                </a:moveTo>
                <a:cubicBezTo>
                  <a:pt x="1674215" y="0"/>
                  <a:pt x="2157098" y="482883"/>
                  <a:pt x="2157098" y="1078549"/>
                </a:cubicBezTo>
                <a:cubicBezTo>
                  <a:pt x="2157098" y="1227466"/>
                  <a:pt x="2126918" y="1369333"/>
                  <a:pt x="2072340" y="1498369"/>
                </a:cubicBezTo>
                <a:lnTo>
                  <a:pt x="2062778" y="1515987"/>
                </a:lnTo>
                <a:lnTo>
                  <a:pt x="94321" y="1515987"/>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4"/>
              </a:solidFill>
            </a:endParaRPr>
          </a:p>
        </p:txBody>
      </p:sp>
      <p:sp>
        <p:nvSpPr>
          <p:cNvPr id="20" name="Oval 19">
            <a:extLst>
              <a:ext uri="{FF2B5EF4-FFF2-40B4-BE49-F238E27FC236}">
                <a16:creationId xmlns:a16="http://schemas.microsoft.com/office/drawing/2014/main" id="{31FFE4B3-23C8-22B1-E231-C5753166B687}"/>
              </a:ext>
            </a:extLst>
          </p:cNvPr>
          <p:cNvSpPr/>
          <p:nvPr/>
        </p:nvSpPr>
        <p:spPr>
          <a:xfrm>
            <a:off x="10905848" y="106306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hidden="1">
            <a:extLst>
              <a:ext uri="{FF2B5EF4-FFF2-40B4-BE49-F238E27FC236}">
                <a16:creationId xmlns:a16="http://schemas.microsoft.com/office/drawing/2014/main" id="{422E8005-83A8-3555-6EFB-842E78C629D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62"/>
          <a:stretch/>
        </p:blipFill>
        <p:spPr>
          <a:xfrm>
            <a:off x="-6187440" y="1779373"/>
            <a:ext cx="20888725" cy="4583992"/>
          </a:xfrm>
          <a:custGeom>
            <a:avLst/>
            <a:gdLst>
              <a:gd name="connsiteX0" fmla="*/ 6153662 w 20854947"/>
              <a:gd name="connsiteY0" fmla="*/ 0 h 4583992"/>
              <a:gd name="connsiteX1" fmla="*/ 20854947 w 20854947"/>
              <a:gd name="connsiteY1" fmla="*/ 0 h 4583992"/>
              <a:gd name="connsiteX2" fmla="*/ 20854947 w 20854947"/>
              <a:gd name="connsiteY2" fmla="*/ 2190264 h 4583992"/>
              <a:gd name="connsiteX3" fmla="*/ 18345663 w 20854947"/>
              <a:gd name="connsiteY3" fmla="*/ 2190264 h 4583992"/>
              <a:gd name="connsiteX4" fmla="*/ 18345663 w 20854947"/>
              <a:gd name="connsiteY4" fmla="*/ 4583992 h 4583992"/>
              <a:gd name="connsiteX5" fmla="*/ 0 w 20854947"/>
              <a:gd name="connsiteY5" fmla="*/ 4583992 h 4583992"/>
              <a:gd name="connsiteX6" fmla="*/ 0 w 20854947"/>
              <a:gd name="connsiteY6" fmla="*/ 4313374 h 4583992"/>
              <a:gd name="connsiteX7" fmla="*/ 6153662 w 20854947"/>
              <a:gd name="connsiteY7" fmla="*/ 4313374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4947" h="4583992">
                <a:moveTo>
                  <a:pt x="6153662" y="0"/>
                </a:moveTo>
                <a:lnTo>
                  <a:pt x="20854947" y="0"/>
                </a:lnTo>
                <a:lnTo>
                  <a:pt x="20854947" y="2190264"/>
                </a:lnTo>
                <a:lnTo>
                  <a:pt x="18345663" y="2190264"/>
                </a:lnTo>
                <a:lnTo>
                  <a:pt x="18345663" y="4583992"/>
                </a:lnTo>
                <a:lnTo>
                  <a:pt x="0" y="4583992"/>
                </a:lnTo>
                <a:lnTo>
                  <a:pt x="0" y="4313374"/>
                </a:lnTo>
                <a:lnTo>
                  <a:pt x="6153662" y="4313374"/>
                </a:lnTo>
                <a:close/>
              </a:path>
            </a:pathLst>
          </a:custGeom>
        </p:spPr>
      </p:pic>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640080" y="4581144"/>
            <a:ext cx="6510528" cy="365760"/>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9" name="Oval 78">
            <a:extLst>
              <a:ext uri="{FF2B5EF4-FFF2-40B4-BE49-F238E27FC236}">
                <a16:creationId xmlns:a16="http://schemas.microsoft.com/office/drawing/2014/main" id="{76D8E3E3-8A4C-591F-3DAB-1D6E46AA4DB9}"/>
              </a:ext>
            </a:extLst>
          </p:cNvPr>
          <p:cNvSpPr/>
          <p:nvPr userDrawn="1"/>
        </p:nvSpPr>
        <p:spPr>
          <a:xfrm>
            <a:off x="11626517" y="106306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726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 x4">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EA91DE6-3A10-8EDA-34AB-D931B1792C5E}"/>
              </a:ext>
            </a:extLst>
          </p:cNvPr>
          <p:cNvPicPr>
            <a:picLocks noChangeAspect="1"/>
          </p:cNvPicPr>
          <p:nvPr userDrawn="1"/>
        </p:nvPicPr>
        <p:blipFill>
          <a:blip r:embed="rId2">
            <a:extLst>
              <a:ext uri="{96DAC541-7B7A-43D3-8B79-37D633B846F1}">
                <asvg:svgBlip xmlns:asvg="http://schemas.microsoft.com/office/drawing/2016/SVG/main" r:embed="rId3"/>
              </a:ext>
            </a:extLst>
          </a:blip>
          <a:srcRect r="38116"/>
          <a:stretch>
            <a:fillRect/>
          </a:stretch>
        </p:blipFill>
        <p:spPr>
          <a:xfrm rot="5400000" flipH="1">
            <a:off x="9476084" y="1778851"/>
            <a:ext cx="4393983" cy="773351"/>
          </a:xfrm>
          <a:custGeom>
            <a:avLst/>
            <a:gdLst>
              <a:gd name="connsiteX0" fmla="*/ 4393983 w 4393983"/>
              <a:gd name="connsiteY0" fmla="*/ 773351 h 773351"/>
              <a:gd name="connsiteX1" fmla="*/ 4393983 w 4393983"/>
              <a:gd name="connsiteY1" fmla="*/ 0 h 773351"/>
              <a:gd name="connsiteX2" fmla="*/ 0 w 4393983"/>
              <a:gd name="connsiteY2" fmla="*/ 0 h 773351"/>
              <a:gd name="connsiteX3" fmla="*/ 0 w 4393983"/>
              <a:gd name="connsiteY3" fmla="*/ 773351 h 773351"/>
            </a:gdLst>
            <a:ahLst/>
            <a:cxnLst>
              <a:cxn ang="0">
                <a:pos x="connsiteX0" y="connsiteY0"/>
              </a:cxn>
              <a:cxn ang="0">
                <a:pos x="connsiteX1" y="connsiteY1"/>
              </a:cxn>
              <a:cxn ang="0">
                <a:pos x="connsiteX2" y="connsiteY2"/>
              </a:cxn>
              <a:cxn ang="0">
                <a:pos x="connsiteX3" y="connsiteY3"/>
              </a:cxn>
            </a:cxnLst>
            <a:rect l="l" t="t" r="r" b="b"/>
            <a:pathLst>
              <a:path w="4393983" h="773351">
                <a:moveTo>
                  <a:pt x="4393983" y="773351"/>
                </a:moveTo>
                <a:lnTo>
                  <a:pt x="4393983" y="0"/>
                </a:lnTo>
                <a:lnTo>
                  <a:pt x="0" y="0"/>
                </a:lnTo>
                <a:lnTo>
                  <a:pt x="0" y="773351"/>
                </a:lnTo>
                <a:close/>
              </a:path>
            </a:pathLst>
          </a:custGeom>
        </p:spPr>
      </p:pic>
      <p:sp>
        <p:nvSpPr>
          <p:cNvPr id="77" name="Rectangle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itle 74">
            <a:extLst>
              <a:ext uri="{FF2B5EF4-FFF2-40B4-BE49-F238E27FC236}">
                <a16:creationId xmlns:a16="http://schemas.microsoft.com/office/drawing/2014/main" id="{45C7CFA5-6EFF-944C-B5AF-967956876692}"/>
              </a:ext>
            </a:extLst>
          </p:cNvPr>
          <p:cNvSpPr>
            <a:spLocks noGrp="1"/>
          </p:cNvSpPr>
          <p:nvPr>
            <p:ph type="title"/>
          </p:nvPr>
        </p:nvSpPr>
        <p:spPr/>
        <p:txBody>
          <a:bodyPr/>
          <a:lstStyle/>
          <a:p>
            <a:r>
              <a:rPr lang="en-US"/>
              <a:t>Click to edit Master title style</a:t>
            </a:r>
            <a:endParaRPr lang="en-US" dirty="0"/>
          </a:p>
        </p:txBody>
      </p:sp>
      <p:sp>
        <p:nvSpPr>
          <p:cNvPr id="79" name="Rectangle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Graphic 82">
            <a:extLst>
              <a:ext uri="{FF2B5EF4-FFF2-40B4-BE49-F238E27FC236}">
                <a16:creationId xmlns:a16="http://schemas.microsoft.com/office/drawing/2014/main" id="{65438DF6-6622-6EE4-F01A-D199CAE96D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98771">
            <a:off x="868523" y="778989"/>
            <a:ext cx="660389" cy="660389"/>
          </a:xfrm>
          <a:prstGeom prst="rect">
            <a:avLst/>
          </a:prstGeom>
        </p:spPr>
      </p:pic>
      <p:cxnSp>
        <p:nvCxnSpPr>
          <p:cNvPr id="85" name="Straight Connector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A3CEC7E-9097-B8E8-85C0-CDDB2AE614D1}"/>
              </a:ext>
            </a:extLst>
          </p:cNvPr>
          <p:cNvPicPr>
            <a:picLocks noChangeAspect="1"/>
          </p:cNvPicPr>
          <p:nvPr userDrawn="1"/>
        </p:nvPicPr>
        <p:blipFill>
          <a:blip r:embed="rId6">
            <a:extLst>
              <a:ext uri="{96DAC541-7B7A-43D3-8B79-37D633B846F1}">
                <asvg:svgBlip xmlns:asvg="http://schemas.microsoft.com/office/drawing/2016/SVG/main" r:embed="rId7"/>
              </a:ext>
            </a:extLst>
          </a:blip>
          <a:srcRect r="50956"/>
          <a:stretch>
            <a:fillRect/>
          </a:stretch>
        </p:blipFill>
        <p:spPr>
          <a:xfrm>
            <a:off x="6471911" y="2707661"/>
            <a:ext cx="5744279" cy="766881"/>
          </a:xfrm>
          <a:custGeom>
            <a:avLst/>
            <a:gdLst>
              <a:gd name="connsiteX0" fmla="*/ 0 w 5744279"/>
              <a:gd name="connsiteY0" fmla="*/ 0 h 766881"/>
              <a:gd name="connsiteX1" fmla="*/ 5744279 w 5744279"/>
              <a:gd name="connsiteY1" fmla="*/ 0 h 766881"/>
              <a:gd name="connsiteX2" fmla="*/ 5744279 w 5744279"/>
              <a:gd name="connsiteY2" fmla="*/ 766881 h 766881"/>
              <a:gd name="connsiteX3" fmla="*/ 0 w 5744279"/>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744279" h="766881">
                <a:moveTo>
                  <a:pt x="0" y="0"/>
                </a:moveTo>
                <a:lnTo>
                  <a:pt x="5744279" y="0"/>
                </a:lnTo>
                <a:lnTo>
                  <a:pt x="5744279" y="766881"/>
                </a:lnTo>
                <a:lnTo>
                  <a:pt x="0" y="766881"/>
                </a:lnTo>
                <a:close/>
              </a:path>
            </a:pathLst>
          </a:custGeom>
        </p:spPr>
      </p:pic>
      <p:pic>
        <p:nvPicPr>
          <p:cNvPr id="13" name="Graphic 12">
            <a:extLst>
              <a:ext uri="{FF2B5EF4-FFF2-40B4-BE49-F238E27FC236}">
                <a16:creationId xmlns:a16="http://schemas.microsoft.com/office/drawing/2014/main" id="{96DCF26E-2BB7-CA60-73C4-CC02E6B54E83}"/>
              </a:ext>
            </a:extLst>
          </p:cNvPr>
          <p:cNvPicPr>
            <a:picLocks noChangeAspect="1"/>
          </p:cNvPicPr>
          <p:nvPr userDrawn="1"/>
        </p:nvPicPr>
        <p:blipFill>
          <a:blip r:embed="rId8">
            <a:extLst>
              <a:ext uri="{96DAC541-7B7A-43D3-8B79-37D633B846F1}">
                <asvg:svgBlip xmlns:asvg="http://schemas.microsoft.com/office/drawing/2016/SVG/main" r:embed="rId9"/>
              </a:ext>
            </a:extLst>
          </a:blip>
          <a:srcRect l="55255"/>
          <a:stretch>
            <a:fillRect/>
          </a:stretch>
        </p:blipFill>
        <p:spPr>
          <a:xfrm>
            <a:off x="-50829" y="2707661"/>
            <a:ext cx="5240777" cy="766881"/>
          </a:xfrm>
          <a:custGeom>
            <a:avLst/>
            <a:gdLst>
              <a:gd name="connsiteX0" fmla="*/ 0 w 5240777"/>
              <a:gd name="connsiteY0" fmla="*/ 0 h 766881"/>
              <a:gd name="connsiteX1" fmla="*/ 5240777 w 5240777"/>
              <a:gd name="connsiteY1" fmla="*/ 0 h 766881"/>
              <a:gd name="connsiteX2" fmla="*/ 5240777 w 5240777"/>
              <a:gd name="connsiteY2" fmla="*/ 766881 h 766881"/>
              <a:gd name="connsiteX3" fmla="*/ 0 w 5240777"/>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240777" h="766881">
                <a:moveTo>
                  <a:pt x="0" y="0"/>
                </a:moveTo>
                <a:lnTo>
                  <a:pt x="5240777" y="0"/>
                </a:lnTo>
                <a:lnTo>
                  <a:pt x="5240777" y="766881"/>
                </a:lnTo>
                <a:lnTo>
                  <a:pt x="0" y="766881"/>
                </a:lnTo>
                <a:close/>
              </a:path>
            </a:pathLst>
          </a:custGeom>
        </p:spPr>
      </p:pic>
      <p:sp>
        <p:nvSpPr>
          <p:cNvPr id="15" name="Oval 14">
            <a:extLst>
              <a:ext uri="{FF2B5EF4-FFF2-40B4-BE49-F238E27FC236}">
                <a16:creationId xmlns:a16="http://schemas.microsoft.com/office/drawing/2014/main" id="{70074BFB-1FF4-E27D-E273-B30A1A926B24}"/>
              </a:ext>
            </a:extLst>
          </p:cNvPr>
          <p:cNvSpPr/>
          <p:nvPr userDrawn="1"/>
        </p:nvSpPr>
        <p:spPr>
          <a:xfrm>
            <a:off x="4032611" y="2039801"/>
            <a:ext cx="1989036" cy="19890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7" name="Oval 16">
            <a:extLst>
              <a:ext uri="{FF2B5EF4-FFF2-40B4-BE49-F238E27FC236}">
                <a16:creationId xmlns:a16="http://schemas.microsoft.com/office/drawing/2014/main" id="{B714380A-B062-A581-202E-A9250F901047}"/>
              </a:ext>
            </a:extLst>
          </p:cNvPr>
          <p:cNvSpPr/>
          <p:nvPr userDrawn="1"/>
        </p:nvSpPr>
        <p:spPr>
          <a:xfrm>
            <a:off x="6170354" y="2039801"/>
            <a:ext cx="1989036" cy="19890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9" name="Oval 18">
            <a:extLst>
              <a:ext uri="{FF2B5EF4-FFF2-40B4-BE49-F238E27FC236}">
                <a16:creationId xmlns:a16="http://schemas.microsoft.com/office/drawing/2014/main" id="{172440E0-AFFD-74CD-6BF4-1208AAECF546}"/>
              </a:ext>
            </a:extLst>
          </p:cNvPr>
          <p:cNvSpPr/>
          <p:nvPr userDrawn="1"/>
        </p:nvSpPr>
        <p:spPr>
          <a:xfrm>
            <a:off x="6170354" y="4362518"/>
            <a:ext cx="1989036" cy="19890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1" name="Oval 20">
            <a:extLst>
              <a:ext uri="{FF2B5EF4-FFF2-40B4-BE49-F238E27FC236}">
                <a16:creationId xmlns:a16="http://schemas.microsoft.com/office/drawing/2014/main" id="{9DF24E9A-60F5-6DAB-FE7A-37F79F6F9AA9}"/>
              </a:ext>
            </a:extLst>
          </p:cNvPr>
          <p:cNvSpPr/>
          <p:nvPr userDrawn="1"/>
        </p:nvSpPr>
        <p:spPr>
          <a:xfrm>
            <a:off x="4032612" y="4362518"/>
            <a:ext cx="1989036" cy="1989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3" name="Freeform 16">
            <a:extLst>
              <a:ext uri="{FF2B5EF4-FFF2-40B4-BE49-F238E27FC236}">
                <a16:creationId xmlns:a16="http://schemas.microsoft.com/office/drawing/2014/main" id="{E4234E63-55EE-8BC8-D5B8-C9346AA39037}"/>
              </a:ext>
            </a:extLst>
          </p:cNvPr>
          <p:cNvSpPr/>
          <p:nvPr userDrawn="1"/>
        </p:nvSpPr>
        <p:spPr>
          <a:xfrm>
            <a:off x="624057" y="4000974"/>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1"/>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18">
            <a:extLst>
              <a:ext uri="{FF2B5EF4-FFF2-40B4-BE49-F238E27FC236}">
                <a16:creationId xmlns:a16="http://schemas.microsoft.com/office/drawing/2014/main" id="{9F752DEF-757A-19B9-7805-B7A70E94C5F2}"/>
              </a:ext>
            </a:extLst>
          </p:cNvPr>
          <p:cNvSpPr/>
          <p:nvPr userDrawn="1"/>
        </p:nvSpPr>
        <p:spPr>
          <a:xfrm flipH="1">
            <a:off x="544607" y="2735191"/>
            <a:ext cx="80439" cy="1697503"/>
          </a:xfrm>
          <a:custGeom>
            <a:avLst/>
            <a:gdLst>
              <a:gd name="connsiteX0" fmla="*/ 973027 w 5838044"/>
              <a:gd name="connsiteY0" fmla="*/ 0 h 7382204"/>
              <a:gd name="connsiteX1" fmla="*/ 4865018 w 5838044"/>
              <a:gd name="connsiteY1" fmla="*/ 0 h 7382204"/>
              <a:gd name="connsiteX2" fmla="*/ 5838044 w 5838044"/>
              <a:gd name="connsiteY2" fmla="*/ 973027 h 7382204"/>
              <a:gd name="connsiteX3" fmla="*/ 5838044 w 5838044"/>
              <a:gd name="connsiteY3" fmla="*/ 7382204 h 7382204"/>
              <a:gd name="connsiteX4" fmla="*/ 0 w 5838044"/>
              <a:gd name="connsiteY4" fmla="*/ 7382204 h 7382204"/>
              <a:gd name="connsiteX5" fmla="*/ 0 w 5838044"/>
              <a:gd name="connsiteY5" fmla="*/ 973027 h 7382204"/>
              <a:gd name="connsiteX6" fmla="*/ 973027 w 5838044"/>
              <a:gd name="connsiteY6" fmla="*/ 0 h 7382204"/>
              <a:gd name="connsiteX0" fmla="*/ 973027 w 5838044"/>
              <a:gd name="connsiteY0" fmla="*/ 0 h 7382204"/>
              <a:gd name="connsiteX1" fmla="*/ 4865018 w 5838044"/>
              <a:gd name="connsiteY1" fmla="*/ 0 h 7382204"/>
              <a:gd name="connsiteX2" fmla="*/ 5838044 w 5838044"/>
              <a:gd name="connsiteY2" fmla="*/ 973027 h 7382204"/>
              <a:gd name="connsiteX3" fmla="*/ 0 w 5838044"/>
              <a:gd name="connsiteY3" fmla="*/ 7382204 h 7382204"/>
              <a:gd name="connsiteX4" fmla="*/ 0 w 5838044"/>
              <a:gd name="connsiteY4" fmla="*/ 973027 h 7382204"/>
              <a:gd name="connsiteX5" fmla="*/ 973027 w 5838044"/>
              <a:gd name="connsiteY5" fmla="*/ 0 h 7382204"/>
              <a:gd name="connsiteX0" fmla="*/ 5838044 w 5929484"/>
              <a:gd name="connsiteY0" fmla="*/ 973027 h 7382204"/>
              <a:gd name="connsiteX1" fmla="*/ 0 w 5929484"/>
              <a:gd name="connsiteY1" fmla="*/ 7382204 h 7382204"/>
              <a:gd name="connsiteX2" fmla="*/ 0 w 5929484"/>
              <a:gd name="connsiteY2" fmla="*/ 973027 h 7382204"/>
              <a:gd name="connsiteX3" fmla="*/ 973027 w 5929484"/>
              <a:gd name="connsiteY3" fmla="*/ 0 h 7382204"/>
              <a:gd name="connsiteX4" fmla="*/ 4865018 w 5929484"/>
              <a:gd name="connsiteY4" fmla="*/ 0 h 7382204"/>
              <a:gd name="connsiteX5" fmla="*/ 5929484 w 5929484"/>
              <a:gd name="connsiteY5" fmla="*/ 1064467 h 7382204"/>
              <a:gd name="connsiteX0" fmla="*/ 5838044 w 5996391"/>
              <a:gd name="connsiteY0" fmla="*/ 973027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5771136 w 5996391"/>
              <a:gd name="connsiteY0" fmla="*/ 4764441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0 w 5996391"/>
              <a:gd name="connsiteY0" fmla="*/ 7382204 h 7382204"/>
              <a:gd name="connsiteX1" fmla="*/ 0 w 5996391"/>
              <a:gd name="connsiteY1" fmla="*/ 973027 h 7382204"/>
              <a:gd name="connsiteX2" fmla="*/ 973027 w 5996391"/>
              <a:gd name="connsiteY2" fmla="*/ 0 h 7382204"/>
              <a:gd name="connsiteX3" fmla="*/ 4865018 w 5996391"/>
              <a:gd name="connsiteY3" fmla="*/ 0 h 7382204"/>
              <a:gd name="connsiteX4" fmla="*/ 5996391 w 5996391"/>
              <a:gd name="connsiteY4" fmla="*/ 819140 h 7382204"/>
              <a:gd name="connsiteX0" fmla="*/ 0 w 4865018"/>
              <a:gd name="connsiteY0" fmla="*/ 7382204 h 7382204"/>
              <a:gd name="connsiteX1" fmla="*/ 0 w 4865018"/>
              <a:gd name="connsiteY1" fmla="*/ 973027 h 7382204"/>
              <a:gd name="connsiteX2" fmla="*/ 973027 w 4865018"/>
              <a:gd name="connsiteY2" fmla="*/ 0 h 7382204"/>
              <a:gd name="connsiteX3" fmla="*/ 4865018 w 4865018"/>
              <a:gd name="connsiteY3" fmla="*/ 0 h 7382204"/>
              <a:gd name="connsiteX0" fmla="*/ 0 w 973027"/>
              <a:gd name="connsiteY0" fmla="*/ 7382204 h 7382204"/>
              <a:gd name="connsiteX1" fmla="*/ 0 w 973027"/>
              <a:gd name="connsiteY1" fmla="*/ 973027 h 7382204"/>
              <a:gd name="connsiteX2" fmla="*/ 973027 w 973027"/>
              <a:gd name="connsiteY2" fmla="*/ 0 h 7382204"/>
              <a:gd name="connsiteX0" fmla="*/ 0 w 0"/>
              <a:gd name="connsiteY0" fmla="*/ 6409177 h 6409177"/>
              <a:gd name="connsiteX1" fmla="*/ 0 w 0"/>
              <a:gd name="connsiteY1" fmla="*/ 0 h 6409177"/>
            </a:gdLst>
            <a:ahLst/>
            <a:cxnLst>
              <a:cxn ang="0">
                <a:pos x="connsiteX0" y="connsiteY0"/>
              </a:cxn>
              <a:cxn ang="0">
                <a:pos x="connsiteX1" y="connsiteY1"/>
              </a:cxn>
            </a:cxnLst>
            <a:rect l="l" t="t" r="r" b="b"/>
            <a:pathLst>
              <a:path h="6409177">
                <a:moveTo>
                  <a:pt x="0" y="6409177"/>
                </a:moveTo>
                <a:lnTo>
                  <a:pt x="0" y="0"/>
                </a:lnTo>
              </a:path>
            </a:pathLst>
          </a:custGeom>
          <a:noFill/>
          <a:ln w="762000" cap="rnd" cmpd="sng">
            <a:solidFill>
              <a:schemeClr val="accent1"/>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20">
            <a:extLst>
              <a:ext uri="{FF2B5EF4-FFF2-40B4-BE49-F238E27FC236}">
                <a16:creationId xmlns:a16="http://schemas.microsoft.com/office/drawing/2014/main" id="{6010C008-0418-12FF-A80A-05ECF85F5EB6}"/>
              </a:ext>
            </a:extLst>
          </p:cNvPr>
          <p:cNvSpPr/>
          <p:nvPr userDrawn="1"/>
        </p:nvSpPr>
        <p:spPr>
          <a:xfrm flipH="1">
            <a:off x="7620566" y="3973595"/>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4"/>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9" name="Graphic 28">
            <a:extLst>
              <a:ext uri="{FF2B5EF4-FFF2-40B4-BE49-F238E27FC236}">
                <a16:creationId xmlns:a16="http://schemas.microsoft.com/office/drawing/2014/main" id="{59EEBCDC-BA3F-5868-75D6-7EB2B87115CB}"/>
              </a:ext>
            </a:extLst>
          </p:cNvPr>
          <p:cNvPicPr>
            <a:picLocks noChangeAspect="1"/>
          </p:cNvPicPr>
          <p:nvPr userDrawn="1"/>
        </p:nvPicPr>
        <p:blipFill>
          <a:blip r:embed="rId10">
            <a:extLst>
              <a:ext uri="{96DAC541-7B7A-43D3-8B79-37D633B846F1}">
                <asvg:svgBlip xmlns:asvg="http://schemas.microsoft.com/office/drawing/2016/SVG/main" r:embed="rId11"/>
              </a:ext>
            </a:extLst>
          </a:blip>
          <a:srcRect l="59986"/>
          <a:stretch>
            <a:fillRect/>
          </a:stretch>
        </p:blipFill>
        <p:spPr>
          <a:xfrm>
            <a:off x="0" y="1420643"/>
            <a:ext cx="1014082" cy="1648983"/>
          </a:xfrm>
          <a:custGeom>
            <a:avLst/>
            <a:gdLst>
              <a:gd name="connsiteX0" fmla="*/ 0 w 1014082"/>
              <a:gd name="connsiteY0" fmla="*/ 0 h 1648983"/>
              <a:gd name="connsiteX1" fmla="*/ 1014082 w 1014082"/>
              <a:gd name="connsiteY1" fmla="*/ 0 h 1648983"/>
              <a:gd name="connsiteX2" fmla="*/ 1014082 w 1014082"/>
              <a:gd name="connsiteY2" fmla="*/ 1648983 h 1648983"/>
              <a:gd name="connsiteX3" fmla="*/ 0 w 1014082"/>
              <a:gd name="connsiteY3" fmla="*/ 1648983 h 1648983"/>
            </a:gdLst>
            <a:ahLst/>
            <a:cxnLst>
              <a:cxn ang="0">
                <a:pos x="connsiteX0" y="connsiteY0"/>
              </a:cxn>
              <a:cxn ang="0">
                <a:pos x="connsiteX1" y="connsiteY1"/>
              </a:cxn>
              <a:cxn ang="0">
                <a:pos x="connsiteX2" y="connsiteY2"/>
              </a:cxn>
              <a:cxn ang="0">
                <a:pos x="connsiteX3" y="connsiteY3"/>
              </a:cxn>
            </a:cxnLst>
            <a:rect l="l" t="t" r="r" b="b"/>
            <a:pathLst>
              <a:path w="1014082" h="1648983">
                <a:moveTo>
                  <a:pt x="0" y="0"/>
                </a:moveTo>
                <a:lnTo>
                  <a:pt x="1014082" y="0"/>
                </a:lnTo>
                <a:lnTo>
                  <a:pt x="1014082" y="1648983"/>
                </a:lnTo>
                <a:lnTo>
                  <a:pt x="0" y="1648983"/>
                </a:lnTo>
                <a:close/>
              </a:path>
            </a:pathLst>
          </a:custGeom>
        </p:spPr>
      </p:pic>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45" name="Picture Placeholder 42">
            <a:extLst>
              <a:ext uri="{FF2B5EF4-FFF2-40B4-BE49-F238E27FC236}">
                <a16:creationId xmlns:a16="http://schemas.microsoft.com/office/drawing/2014/main" id="{085DE0BA-CA08-ED26-0A53-02D6FB619788}"/>
              </a:ext>
            </a:extLst>
          </p:cNvPr>
          <p:cNvSpPr>
            <a:spLocks noGrp="1"/>
          </p:cNvSpPr>
          <p:nvPr>
            <p:ph type="pic" sz="quarter" idx="14"/>
          </p:nvPr>
        </p:nvSpPr>
        <p:spPr>
          <a:xfrm>
            <a:off x="4330203" y="2337393"/>
            <a:ext cx="1389888" cy="1389888"/>
          </a:xfrm>
          <a:prstGeom prst="ellipse">
            <a:avLst/>
          </a:prstGeom>
          <a:solidFill>
            <a:schemeClr val="accent2">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46" name="Picture Placeholder 42">
            <a:extLst>
              <a:ext uri="{FF2B5EF4-FFF2-40B4-BE49-F238E27FC236}">
                <a16:creationId xmlns:a16="http://schemas.microsoft.com/office/drawing/2014/main" id="{70F05177-1747-10FB-B022-0A36F8F91931}"/>
              </a:ext>
            </a:extLst>
          </p:cNvPr>
          <p:cNvSpPr>
            <a:spLocks noGrp="1"/>
          </p:cNvSpPr>
          <p:nvPr>
            <p:ph type="pic" sz="quarter" idx="15"/>
          </p:nvPr>
        </p:nvSpPr>
        <p:spPr>
          <a:xfrm>
            <a:off x="6469928" y="2339375"/>
            <a:ext cx="1389888" cy="1389888"/>
          </a:xfrm>
          <a:prstGeom prst="ellipse">
            <a:avLst/>
          </a:prstGeom>
          <a:solidFill>
            <a:schemeClr val="bg1">
              <a:lumMod val="95000"/>
            </a:schemeClr>
          </a:solidFill>
        </p:spPr>
        <p:txBody>
          <a:bodyPr anchor="ctr">
            <a:normAutofit/>
          </a:bodyPr>
          <a:lstStyle>
            <a:lvl1pPr marL="0" indent="0" algn="ctr">
              <a:buNone/>
              <a:defRPr sz="800"/>
            </a:lvl1pPr>
          </a:lstStyle>
          <a:p>
            <a:r>
              <a:rPr lang="en-US"/>
              <a:t>Click icon to add picture</a:t>
            </a:r>
            <a:endParaRPr lang="en-US" dirty="0"/>
          </a:p>
        </p:txBody>
      </p:sp>
      <p:sp>
        <p:nvSpPr>
          <p:cNvPr id="50" name="Text Placeholder 47">
            <a:extLst>
              <a:ext uri="{FF2B5EF4-FFF2-40B4-BE49-F238E27FC236}">
                <a16:creationId xmlns:a16="http://schemas.microsoft.com/office/drawing/2014/main" id="{485E5AFC-758F-34A6-2FEC-6042921AB73B}"/>
              </a:ext>
            </a:extLst>
          </p:cNvPr>
          <p:cNvSpPr>
            <a:spLocks noGrp="1"/>
          </p:cNvSpPr>
          <p:nvPr>
            <p:ph type="body" sz="quarter" idx="18"/>
          </p:nvPr>
        </p:nvSpPr>
        <p:spPr>
          <a:xfrm>
            <a:off x="1126514" y="5064875"/>
            <a:ext cx="2788920" cy="365760"/>
          </a:xfrm>
        </p:spPr>
        <p:txBody>
          <a:bodyPr>
            <a:normAutofit/>
          </a:bodyPr>
          <a:lstStyle>
            <a:lvl1pPr marL="0" indent="0" algn="r">
              <a:lnSpc>
                <a:spcPct val="100000"/>
              </a:lnSpc>
              <a:spcBef>
                <a:spcPts val="0"/>
              </a:spcBef>
              <a:buNone/>
              <a:defRPr sz="1800"/>
            </a:lvl1pPr>
          </a:lstStyle>
          <a:p>
            <a:pPr lvl="0"/>
            <a:r>
              <a:rPr lang="en-US"/>
              <a:t>Click to edit Master text styles</a:t>
            </a:r>
          </a:p>
        </p:txBody>
      </p:sp>
      <p:sp>
        <p:nvSpPr>
          <p:cNvPr id="51" name="Text Placeholder 47">
            <a:extLst>
              <a:ext uri="{FF2B5EF4-FFF2-40B4-BE49-F238E27FC236}">
                <a16:creationId xmlns:a16="http://schemas.microsoft.com/office/drawing/2014/main" id="{298713CC-F6D5-ED75-901B-4121FEC84360}"/>
              </a:ext>
            </a:extLst>
          </p:cNvPr>
          <p:cNvSpPr>
            <a:spLocks noGrp="1"/>
          </p:cNvSpPr>
          <p:nvPr>
            <p:ph type="body" sz="quarter" idx="19"/>
          </p:nvPr>
        </p:nvSpPr>
        <p:spPr>
          <a:xfrm>
            <a:off x="8271823" y="5032014"/>
            <a:ext cx="2788920" cy="365760"/>
          </a:xfrm>
        </p:spPr>
        <p:txBody>
          <a:bodyPr>
            <a:normAutofit/>
          </a:bodyPr>
          <a:lstStyle>
            <a:lvl1pPr marL="0" indent="0" algn="l">
              <a:lnSpc>
                <a:spcPct val="100000"/>
              </a:lnSpc>
              <a:spcBef>
                <a:spcPts val="0"/>
              </a:spcBef>
              <a:buNone/>
              <a:defRPr sz="1800"/>
            </a:lvl1pPr>
          </a:lstStyle>
          <a:p>
            <a:pPr lvl="0"/>
            <a:r>
              <a:rPr lang="en-US"/>
              <a:t>Click to edit Master text styles</a:t>
            </a:r>
          </a:p>
        </p:txBody>
      </p:sp>
      <p:sp>
        <p:nvSpPr>
          <p:cNvPr id="57" name="Text Placeholder 47">
            <a:extLst>
              <a:ext uri="{FF2B5EF4-FFF2-40B4-BE49-F238E27FC236}">
                <a16:creationId xmlns:a16="http://schemas.microsoft.com/office/drawing/2014/main" id="{FD30C172-4265-C1CA-4368-B347D34C9F6D}"/>
              </a:ext>
            </a:extLst>
          </p:cNvPr>
          <p:cNvSpPr>
            <a:spLocks noGrp="1"/>
          </p:cNvSpPr>
          <p:nvPr>
            <p:ph type="body" sz="quarter" idx="16"/>
          </p:nvPr>
        </p:nvSpPr>
        <p:spPr>
          <a:xfrm>
            <a:off x="1126515" y="2795265"/>
            <a:ext cx="2788920" cy="365760"/>
          </a:xfrm>
        </p:spPr>
        <p:txBody>
          <a:bodyPr>
            <a:normAutofit/>
          </a:bodyPr>
          <a:lstStyle>
            <a:lvl1pPr marL="0" indent="0" algn="r">
              <a:lnSpc>
                <a:spcPct val="100000"/>
              </a:lnSpc>
              <a:spcBef>
                <a:spcPts val="0"/>
              </a:spcBef>
              <a:buNone/>
              <a:defRPr sz="1800"/>
            </a:lvl1pPr>
          </a:lstStyle>
          <a:p>
            <a:pPr lvl="0"/>
            <a:r>
              <a:rPr lang="en-US"/>
              <a:t>Click to edit Master text styles</a:t>
            </a:r>
          </a:p>
        </p:txBody>
      </p:sp>
      <p:sp>
        <p:nvSpPr>
          <p:cNvPr id="58" name="Text Placeholder 47">
            <a:extLst>
              <a:ext uri="{FF2B5EF4-FFF2-40B4-BE49-F238E27FC236}">
                <a16:creationId xmlns:a16="http://schemas.microsoft.com/office/drawing/2014/main" id="{E6400DD4-A698-8FC3-4A8E-02EA10BB4BF9}"/>
              </a:ext>
            </a:extLst>
          </p:cNvPr>
          <p:cNvSpPr>
            <a:spLocks noGrp="1"/>
          </p:cNvSpPr>
          <p:nvPr>
            <p:ph type="body" sz="quarter" idx="17"/>
          </p:nvPr>
        </p:nvSpPr>
        <p:spPr>
          <a:xfrm>
            <a:off x="8271823" y="2794678"/>
            <a:ext cx="2788920" cy="365760"/>
          </a:xfrm>
        </p:spPr>
        <p:txBody>
          <a:bodyPr>
            <a:normAutofit/>
          </a:bodyPr>
          <a:lstStyle>
            <a:lvl1pPr marL="0" indent="0" algn="l">
              <a:lnSpc>
                <a:spcPct val="100000"/>
              </a:lnSpc>
              <a:spcBef>
                <a:spcPts val="0"/>
              </a:spcBef>
              <a:buNone/>
              <a:defRPr sz="1800"/>
            </a:lvl1pPr>
          </a:lstStyle>
          <a:p>
            <a:pPr lvl="0"/>
            <a:r>
              <a:rPr lang="en-US"/>
              <a:t>Click to edit Master text styles</a:t>
            </a:r>
          </a:p>
        </p:txBody>
      </p:sp>
      <p:sp>
        <p:nvSpPr>
          <p:cNvPr id="59" name="Text Placeholder 47">
            <a:extLst>
              <a:ext uri="{FF2B5EF4-FFF2-40B4-BE49-F238E27FC236}">
                <a16:creationId xmlns:a16="http://schemas.microsoft.com/office/drawing/2014/main" id="{630E151D-3E22-BE90-7A51-5ED7C9AD7C25}"/>
              </a:ext>
            </a:extLst>
          </p:cNvPr>
          <p:cNvSpPr>
            <a:spLocks noGrp="1"/>
          </p:cNvSpPr>
          <p:nvPr>
            <p:ph type="body" sz="quarter" idx="20"/>
          </p:nvPr>
        </p:nvSpPr>
        <p:spPr>
          <a:xfrm>
            <a:off x="1098143" y="3085049"/>
            <a:ext cx="2816352" cy="310896"/>
          </a:xfrm>
        </p:spPr>
        <p:txBody>
          <a:bodyPr>
            <a:normAutofit/>
          </a:bodyPr>
          <a:lstStyle>
            <a:lvl1pPr marL="0" indent="0" algn="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54" name="Text Placeholder 47">
            <a:extLst>
              <a:ext uri="{FF2B5EF4-FFF2-40B4-BE49-F238E27FC236}">
                <a16:creationId xmlns:a16="http://schemas.microsoft.com/office/drawing/2014/main" id="{6A448965-125C-6EED-07B0-E98A656BBF34}"/>
              </a:ext>
            </a:extLst>
          </p:cNvPr>
          <p:cNvSpPr>
            <a:spLocks noGrp="1"/>
          </p:cNvSpPr>
          <p:nvPr>
            <p:ph type="body" sz="quarter" idx="21"/>
          </p:nvPr>
        </p:nvSpPr>
        <p:spPr>
          <a:xfrm>
            <a:off x="8280067" y="3086146"/>
            <a:ext cx="2816352" cy="310896"/>
          </a:xfrm>
        </p:spPr>
        <p:txBody>
          <a:bodyPr>
            <a:normAutofit/>
          </a:bodyPr>
          <a:lstStyle>
            <a:lvl1pPr marL="0" indent="0" algn="l">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2" name="Picture Placeholder 42">
            <a:extLst>
              <a:ext uri="{FF2B5EF4-FFF2-40B4-BE49-F238E27FC236}">
                <a16:creationId xmlns:a16="http://schemas.microsoft.com/office/drawing/2014/main" id="{9BD10ABF-0CBA-9D6F-30D9-4C5B717D2F65}"/>
              </a:ext>
            </a:extLst>
          </p:cNvPr>
          <p:cNvSpPr>
            <a:spLocks noGrp="1"/>
          </p:cNvSpPr>
          <p:nvPr>
            <p:ph type="pic" sz="quarter" idx="24"/>
          </p:nvPr>
        </p:nvSpPr>
        <p:spPr>
          <a:xfrm>
            <a:off x="4332186" y="4662092"/>
            <a:ext cx="1389888" cy="1389888"/>
          </a:xfrm>
          <a:prstGeom prst="ellipse">
            <a:avLst/>
          </a:prstGeom>
          <a:solidFill>
            <a:schemeClr val="accent1">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73" name="Picture Placeholder 42">
            <a:extLst>
              <a:ext uri="{FF2B5EF4-FFF2-40B4-BE49-F238E27FC236}">
                <a16:creationId xmlns:a16="http://schemas.microsoft.com/office/drawing/2014/main" id="{BA07108E-6273-D8A7-4270-9E51F53721B6}"/>
              </a:ext>
            </a:extLst>
          </p:cNvPr>
          <p:cNvSpPr>
            <a:spLocks noGrp="1"/>
          </p:cNvSpPr>
          <p:nvPr>
            <p:ph type="pic" sz="quarter" idx="25"/>
          </p:nvPr>
        </p:nvSpPr>
        <p:spPr>
          <a:xfrm>
            <a:off x="6469928" y="4662092"/>
            <a:ext cx="1389888" cy="1389888"/>
          </a:xfrm>
          <a:prstGeom prst="ellipse">
            <a:avLst/>
          </a:prstGeom>
          <a:solidFill>
            <a:schemeClr val="accent4">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56" name="Text Placeholder 47">
            <a:extLst>
              <a:ext uri="{FF2B5EF4-FFF2-40B4-BE49-F238E27FC236}">
                <a16:creationId xmlns:a16="http://schemas.microsoft.com/office/drawing/2014/main" id="{6E2529DA-6F13-4B74-5C48-2FDB0911FFF1}"/>
              </a:ext>
            </a:extLst>
          </p:cNvPr>
          <p:cNvSpPr>
            <a:spLocks noGrp="1"/>
          </p:cNvSpPr>
          <p:nvPr>
            <p:ph type="body" sz="quarter" idx="23"/>
          </p:nvPr>
        </p:nvSpPr>
        <p:spPr>
          <a:xfrm>
            <a:off x="8284732" y="5337865"/>
            <a:ext cx="2816352" cy="310896"/>
          </a:xfrm>
        </p:spPr>
        <p:txBody>
          <a:bodyPr>
            <a:normAutofit/>
          </a:bodyPr>
          <a:lstStyle>
            <a:lvl1pPr marL="0" indent="0" algn="l">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Text Placeholder 47">
            <a:extLst>
              <a:ext uri="{FF2B5EF4-FFF2-40B4-BE49-F238E27FC236}">
                <a16:creationId xmlns:a16="http://schemas.microsoft.com/office/drawing/2014/main" id="{DDB95F67-F2A0-C836-D292-8E7A6E4B1CC7}"/>
              </a:ext>
            </a:extLst>
          </p:cNvPr>
          <p:cNvSpPr>
            <a:spLocks noGrp="1"/>
          </p:cNvSpPr>
          <p:nvPr>
            <p:ph type="body" sz="quarter" idx="22"/>
          </p:nvPr>
        </p:nvSpPr>
        <p:spPr>
          <a:xfrm>
            <a:off x="1107814" y="5335932"/>
            <a:ext cx="2816352" cy="310896"/>
          </a:xfrm>
        </p:spPr>
        <p:txBody>
          <a:bodyPr>
            <a:normAutofit/>
          </a:bodyPr>
          <a:lstStyle>
            <a:lvl1pPr marL="0" indent="0" algn="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3" name="Footer Placeholder 2">
            <a:extLst>
              <a:ext uri="{FF2B5EF4-FFF2-40B4-BE49-F238E27FC236}">
                <a16:creationId xmlns:a16="http://schemas.microsoft.com/office/drawing/2014/main" id="{6CC414FD-C705-79D9-78A9-63DB36DC2A3B}"/>
              </a:ext>
            </a:extLst>
          </p:cNvPr>
          <p:cNvSpPr>
            <a:spLocks noGrp="1"/>
          </p:cNvSpPr>
          <p:nvPr>
            <p:ph type="ftr" sz="quarter" idx="26"/>
          </p:nvPr>
        </p:nvSpPr>
        <p:spPr/>
        <p:txBody>
          <a:bodyPr/>
          <a:lstStyle/>
          <a:p>
            <a:endParaRPr lang="en-US" dirty="0"/>
          </a:p>
        </p:txBody>
      </p:sp>
      <p:sp>
        <p:nvSpPr>
          <p:cNvPr id="7" name="Slide Number Placeholder 6">
            <a:extLst>
              <a:ext uri="{FF2B5EF4-FFF2-40B4-BE49-F238E27FC236}">
                <a16:creationId xmlns:a16="http://schemas.microsoft.com/office/drawing/2014/main" id="{3DDD574B-2DC0-07BF-5573-0917979F78EA}"/>
              </a:ext>
            </a:extLst>
          </p:cNvPr>
          <p:cNvSpPr>
            <a:spLocks noGrp="1"/>
          </p:cNvSpPr>
          <p:nvPr>
            <p:ph type="sldNum" sz="quarter" idx="27"/>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228178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m - x8">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5B61940-E61B-59FA-753F-E3122D288C5B}"/>
              </a:ext>
            </a:extLst>
          </p:cNvPr>
          <p:cNvSpPr/>
          <p:nvPr userDrawn="1"/>
        </p:nvSpPr>
        <p:spPr>
          <a:xfrm>
            <a:off x="1314365" y="1922787"/>
            <a:ext cx="1591489" cy="15914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9" name="Oval 8">
            <a:extLst>
              <a:ext uri="{FF2B5EF4-FFF2-40B4-BE49-F238E27FC236}">
                <a16:creationId xmlns:a16="http://schemas.microsoft.com/office/drawing/2014/main" id="{148AA701-7A67-C49D-4314-407AF753DDE7}"/>
              </a:ext>
            </a:extLst>
          </p:cNvPr>
          <p:cNvSpPr/>
          <p:nvPr userDrawn="1"/>
        </p:nvSpPr>
        <p:spPr>
          <a:xfrm>
            <a:off x="3895640" y="1922787"/>
            <a:ext cx="1591489" cy="1591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4" name="Oval 13">
            <a:extLst>
              <a:ext uri="{FF2B5EF4-FFF2-40B4-BE49-F238E27FC236}">
                <a16:creationId xmlns:a16="http://schemas.microsoft.com/office/drawing/2014/main" id="{7CC8E6E4-F551-385C-FB82-E0DC1F41683A}"/>
              </a:ext>
            </a:extLst>
          </p:cNvPr>
          <p:cNvSpPr/>
          <p:nvPr userDrawn="1"/>
        </p:nvSpPr>
        <p:spPr>
          <a:xfrm>
            <a:off x="6476915" y="1922787"/>
            <a:ext cx="1591489" cy="1591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8" name="Oval 17">
            <a:extLst>
              <a:ext uri="{FF2B5EF4-FFF2-40B4-BE49-F238E27FC236}">
                <a16:creationId xmlns:a16="http://schemas.microsoft.com/office/drawing/2014/main" id="{D29C42C5-603C-FCCB-D730-0AD61CFA4CC2}"/>
              </a:ext>
            </a:extLst>
          </p:cNvPr>
          <p:cNvSpPr/>
          <p:nvPr userDrawn="1"/>
        </p:nvSpPr>
        <p:spPr>
          <a:xfrm>
            <a:off x="9058190" y="1922787"/>
            <a:ext cx="1591489" cy="15914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77" name="Rectangle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Graphic 82">
            <a:extLst>
              <a:ext uri="{FF2B5EF4-FFF2-40B4-BE49-F238E27FC236}">
                <a16:creationId xmlns:a16="http://schemas.microsoft.com/office/drawing/2014/main" id="{65438DF6-6622-6EE4-F01A-D199CAE96D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3498771">
            <a:off x="868523" y="778989"/>
            <a:ext cx="660389" cy="660389"/>
          </a:xfrm>
          <a:prstGeom prst="rect">
            <a:avLst/>
          </a:prstGeom>
        </p:spPr>
      </p:pic>
      <p:cxnSp>
        <p:nvCxnSpPr>
          <p:cNvPr id="85" name="Straight Connector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45" name="Picture Placeholder 42">
            <a:extLst>
              <a:ext uri="{FF2B5EF4-FFF2-40B4-BE49-F238E27FC236}">
                <a16:creationId xmlns:a16="http://schemas.microsoft.com/office/drawing/2014/main" id="{085DE0BA-CA08-ED26-0A53-02D6FB619788}"/>
              </a:ext>
            </a:extLst>
          </p:cNvPr>
          <p:cNvSpPr>
            <a:spLocks noGrp="1" noChangeAspect="1"/>
          </p:cNvSpPr>
          <p:nvPr>
            <p:ph type="pic" sz="quarter" idx="14"/>
          </p:nvPr>
        </p:nvSpPr>
        <p:spPr>
          <a:xfrm>
            <a:off x="1524893" y="2133315"/>
            <a:ext cx="1170432" cy="1170432"/>
          </a:xfrm>
          <a:prstGeom prst="ellipse">
            <a:avLst/>
          </a:prstGeom>
          <a:solidFill>
            <a:schemeClr val="accent2">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46" name="Picture Placeholder 42">
            <a:extLst>
              <a:ext uri="{FF2B5EF4-FFF2-40B4-BE49-F238E27FC236}">
                <a16:creationId xmlns:a16="http://schemas.microsoft.com/office/drawing/2014/main" id="{70F05177-1747-10FB-B022-0A36F8F91931}"/>
              </a:ext>
            </a:extLst>
          </p:cNvPr>
          <p:cNvSpPr>
            <a:spLocks noGrp="1" noChangeAspect="1"/>
          </p:cNvSpPr>
          <p:nvPr>
            <p:ph type="pic" sz="quarter" idx="15"/>
          </p:nvPr>
        </p:nvSpPr>
        <p:spPr>
          <a:xfrm>
            <a:off x="4106168" y="2133315"/>
            <a:ext cx="1170432" cy="1170432"/>
          </a:xfrm>
          <a:prstGeom prst="ellipse">
            <a:avLst/>
          </a:prstGeom>
          <a:solidFill>
            <a:schemeClr val="bg1">
              <a:lumMod val="95000"/>
            </a:schemeClr>
          </a:solidFill>
        </p:spPr>
        <p:txBody>
          <a:bodyPr anchor="ctr">
            <a:normAutofit/>
          </a:bodyPr>
          <a:lstStyle>
            <a:lvl1pPr marL="0" indent="0" algn="ctr">
              <a:buNone/>
              <a:defRPr sz="800"/>
            </a:lvl1pPr>
          </a:lstStyle>
          <a:p>
            <a:r>
              <a:rPr lang="en-US"/>
              <a:t>Click icon to add picture</a:t>
            </a:r>
            <a:endParaRPr lang="en-US" dirty="0"/>
          </a:p>
        </p:txBody>
      </p:sp>
      <p:sp>
        <p:nvSpPr>
          <p:cNvPr id="50" name="Text Placeholder 47">
            <a:extLst>
              <a:ext uri="{FF2B5EF4-FFF2-40B4-BE49-F238E27FC236}">
                <a16:creationId xmlns:a16="http://schemas.microsoft.com/office/drawing/2014/main" id="{485E5AFC-758F-34A6-2FEC-6042921AB73B}"/>
              </a:ext>
            </a:extLst>
          </p:cNvPr>
          <p:cNvSpPr>
            <a:spLocks noGrp="1"/>
          </p:cNvSpPr>
          <p:nvPr>
            <p:ph type="body" sz="quarter" idx="18"/>
          </p:nvPr>
        </p:nvSpPr>
        <p:spPr>
          <a:xfrm>
            <a:off x="6053328" y="3575304"/>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51" name="Text Placeholder 47">
            <a:extLst>
              <a:ext uri="{FF2B5EF4-FFF2-40B4-BE49-F238E27FC236}">
                <a16:creationId xmlns:a16="http://schemas.microsoft.com/office/drawing/2014/main" id="{298713CC-F6D5-ED75-901B-4121FEC84360}"/>
              </a:ext>
            </a:extLst>
          </p:cNvPr>
          <p:cNvSpPr>
            <a:spLocks noGrp="1"/>
          </p:cNvSpPr>
          <p:nvPr>
            <p:ph type="body" sz="quarter" idx="19"/>
          </p:nvPr>
        </p:nvSpPr>
        <p:spPr>
          <a:xfrm>
            <a:off x="8631936" y="3575304"/>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57" name="Text Placeholder 47">
            <a:extLst>
              <a:ext uri="{FF2B5EF4-FFF2-40B4-BE49-F238E27FC236}">
                <a16:creationId xmlns:a16="http://schemas.microsoft.com/office/drawing/2014/main" id="{FD30C172-4265-C1CA-4368-B347D34C9F6D}"/>
              </a:ext>
            </a:extLst>
          </p:cNvPr>
          <p:cNvSpPr>
            <a:spLocks noGrp="1"/>
          </p:cNvSpPr>
          <p:nvPr>
            <p:ph type="body" sz="quarter" idx="16"/>
          </p:nvPr>
        </p:nvSpPr>
        <p:spPr>
          <a:xfrm>
            <a:off x="886968" y="3575304"/>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58" name="Text Placeholder 47">
            <a:extLst>
              <a:ext uri="{FF2B5EF4-FFF2-40B4-BE49-F238E27FC236}">
                <a16:creationId xmlns:a16="http://schemas.microsoft.com/office/drawing/2014/main" id="{E6400DD4-A698-8FC3-4A8E-02EA10BB4BF9}"/>
              </a:ext>
            </a:extLst>
          </p:cNvPr>
          <p:cNvSpPr>
            <a:spLocks noGrp="1"/>
          </p:cNvSpPr>
          <p:nvPr>
            <p:ph type="body" sz="quarter" idx="17"/>
          </p:nvPr>
        </p:nvSpPr>
        <p:spPr>
          <a:xfrm>
            <a:off x="3474720" y="3575304"/>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59" name="Text Placeholder 47">
            <a:extLst>
              <a:ext uri="{FF2B5EF4-FFF2-40B4-BE49-F238E27FC236}">
                <a16:creationId xmlns:a16="http://schemas.microsoft.com/office/drawing/2014/main" id="{630E151D-3E22-BE90-7A51-5ED7C9AD7C25}"/>
              </a:ext>
            </a:extLst>
          </p:cNvPr>
          <p:cNvSpPr>
            <a:spLocks noGrp="1"/>
          </p:cNvSpPr>
          <p:nvPr>
            <p:ph type="body" sz="quarter" idx="20"/>
          </p:nvPr>
        </p:nvSpPr>
        <p:spPr>
          <a:xfrm>
            <a:off x="886968"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54" name="Text Placeholder 47">
            <a:extLst>
              <a:ext uri="{FF2B5EF4-FFF2-40B4-BE49-F238E27FC236}">
                <a16:creationId xmlns:a16="http://schemas.microsoft.com/office/drawing/2014/main" id="{6A448965-125C-6EED-07B0-E98A656BBF34}"/>
              </a:ext>
            </a:extLst>
          </p:cNvPr>
          <p:cNvSpPr>
            <a:spLocks noGrp="1"/>
          </p:cNvSpPr>
          <p:nvPr>
            <p:ph type="body" sz="quarter" idx="21"/>
          </p:nvPr>
        </p:nvSpPr>
        <p:spPr>
          <a:xfrm>
            <a:off x="3474720"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2" name="Picture Placeholder 42">
            <a:extLst>
              <a:ext uri="{FF2B5EF4-FFF2-40B4-BE49-F238E27FC236}">
                <a16:creationId xmlns:a16="http://schemas.microsoft.com/office/drawing/2014/main" id="{9BD10ABF-0CBA-9D6F-30D9-4C5B717D2F65}"/>
              </a:ext>
            </a:extLst>
          </p:cNvPr>
          <p:cNvSpPr>
            <a:spLocks noGrp="1" noChangeAspect="1"/>
          </p:cNvSpPr>
          <p:nvPr>
            <p:ph type="pic" sz="quarter" idx="24"/>
          </p:nvPr>
        </p:nvSpPr>
        <p:spPr>
          <a:xfrm>
            <a:off x="6687443" y="2133315"/>
            <a:ext cx="1170432" cy="1170432"/>
          </a:xfrm>
          <a:prstGeom prst="ellipse">
            <a:avLst/>
          </a:prstGeom>
          <a:solidFill>
            <a:schemeClr val="accent1">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73" name="Picture Placeholder 42">
            <a:extLst>
              <a:ext uri="{FF2B5EF4-FFF2-40B4-BE49-F238E27FC236}">
                <a16:creationId xmlns:a16="http://schemas.microsoft.com/office/drawing/2014/main" id="{BA07108E-6273-D8A7-4270-9E51F53721B6}"/>
              </a:ext>
            </a:extLst>
          </p:cNvPr>
          <p:cNvSpPr>
            <a:spLocks noGrp="1" noChangeAspect="1"/>
          </p:cNvSpPr>
          <p:nvPr>
            <p:ph type="pic" sz="quarter" idx="25"/>
          </p:nvPr>
        </p:nvSpPr>
        <p:spPr>
          <a:xfrm>
            <a:off x="9268718" y="2133315"/>
            <a:ext cx="1170432" cy="1170432"/>
          </a:xfrm>
          <a:prstGeom prst="ellipse">
            <a:avLst/>
          </a:prstGeom>
          <a:solidFill>
            <a:schemeClr val="accent4">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56" name="Text Placeholder 47">
            <a:extLst>
              <a:ext uri="{FF2B5EF4-FFF2-40B4-BE49-F238E27FC236}">
                <a16:creationId xmlns:a16="http://schemas.microsoft.com/office/drawing/2014/main" id="{6E2529DA-6F13-4B74-5C48-2FDB0911FFF1}"/>
              </a:ext>
            </a:extLst>
          </p:cNvPr>
          <p:cNvSpPr>
            <a:spLocks noGrp="1"/>
          </p:cNvSpPr>
          <p:nvPr>
            <p:ph type="body" sz="quarter" idx="23"/>
          </p:nvPr>
        </p:nvSpPr>
        <p:spPr>
          <a:xfrm>
            <a:off x="8631936"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Text Placeholder 47">
            <a:extLst>
              <a:ext uri="{FF2B5EF4-FFF2-40B4-BE49-F238E27FC236}">
                <a16:creationId xmlns:a16="http://schemas.microsoft.com/office/drawing/2014/main" id="{DDB95F67-F2A0-C836-D292-8E7A6E4B1CC7}"/>
              </a:ext>
            </a:extLst>
          </p:cNvPr>
          <p:cNvSpPr>
            <a:spLocks noGrp="1"/>
          </p:cNvSpPr>
          <p:nvPr>
            <p:ph type="body" sz="quarter" idx="22"/>
          </p:nvPr>
        </p:nvSpPr>
        <p:spPr>
          <a:xfrm>
            <a:off x="6053328"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5" name="Title 74">
            <a:extLst>
              <a:ext uri="{FF2B5EF4-FFF2-40B4-BE49-F238E27FC236}">
                <a16:creationId xmlns:a16="http://schemas.microsoft.com/office/drawing/2014/main" id="{45C7CFA5-6EFF-944C-B5AF-967956876692}"/>
              </a:ext>
            </a:extLst>
          </p:cNvPr>
          <p:cNvSpPr>
            <a:spLocks noGrp="1"/>
          </p:cNvSpPr>
          <p:nvPr>
            <p:ph type="title"/>
          </p:nvPr>
        </p:nvSpPr>
        <p:spPr/>
        <p:txBody>
          <a:bodyPr/>
          <a:lstStyle/>
          <a:p>
            <a:r>
              <a:rPr lang="en-US"/>
              <a:t>Click to edit Master title style</a:t>
            </a:r>
          </a:p>
        </p:txBody>
      </p:sp>
      <p:sp>
        <p:nvSpPr>
          <p:cNvPr id="24" name="Oval 23">
            <a:extLst>
              <a:ext uri="{FF2B5EF4-FFF2-40B4-BE49-F238E27FC236}">
                <a16:creationId xmlns:a16="http://schemas.microsoft.com/office/drawing/2014/main" id="{DCCCB2D5-E906-485E-2E26-F407AF7990EE}"/>
              </a:ext>
            </a:extLst>
          </p:cNvPr>
          <p:cNvSpPr/>
          <p:nvPr userDrawn="1"/>
        </p:nvSpPr>
        <p:spPr>
          <a:xfrm>
            <a:off x="1314365" y="4348233"/>
            <a:ext cx="1591489" cy="15914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Oval 25">
            <a:extLst>
              <a:ext uri="{FF2B5EF4-FFF2-40B4-BE49-F238E27FC236}">
                <a16:creationId xmlns:a16="http://schemas.microsoft.com/office/drawing/2014/main" id="{608273C2-3AD4-6120-E47A-26DB07BBD95D}"/>
              </a:ext>
            </a:extLst>
          </p:cNvPr>
          <p:cNvSpPr/>
          <p:nvPr userDrawn="1"/>
        </p:nvSpPr>
        <p:spPr>
          <a:xfrm>
            <a:off x="3895640" y="4348233"/>
            <a:ext cx="1591489" cy="1591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8" name="Oval 27">
            <a:extLst>
              <a:ext uri="{FF2B5EF4-FFF2-40B4-BE49-F238E27FC236}">
                <a16:creationId xmlns:a16="http://schemas.microsoft.com/office/drawing/2014/main" id="{52F43D3C-5856-8C0F-0F96-72BD06ABE36F}"/>
              </a:ext>
            </a:extLst>
          </p:cNvPr>
          <p:cNvSpPr/>
          <p:nvPr userDrawn="1"/>
        </p:nvSpPr>
        <p:spPr>
          <a:xfrm>
            <a:off x="6476915" y="4348233"/>
            <a:ext cx="1591489" cy="1591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0" name="Oval 29">
            <a:extLst>
              <a:ext uri="{FF2B5EF4-FFF2-40B4-BE49-F238E27FC236}">
                <a16:creationId xmlns:a16="http://schemas.microsoft.com/office/drawing/2014/main" id="{9185EECC-2E1F-A706-B285-3F50DE4E325D}"/>
              </a:ext>
            </a:extLst>
          </p:cNvPr>
          <p:cNvSpPr/>
          <p:nvPr userDrawn="1"/>
        </p:nvSpPr>
        <p:spPr>
          <a:xfrm>
            <a:off x="9058190" y="4348233"/>
            <a:ext cx="1591489" cy="15914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1" name="Picture Placeholder 42">
            <a:extLst>
              <a:ext uri="{FF2B5EF4-FFF2-40B4-BE49-F238E27FC236}">
                <a16:creationId xmlns:a16="http://schemas.microsoft.com/office/drawing/2014/main" id="{68BB68C2-C6BF-C6F9-8006-0D20E4119CDC}"/>
              </a:ext>
            </a:extLst>
          </p:cNvPr>
          <p:cNvSpPr>
            <a:spLocks noGrp="1" noChangeAspect="1"/>
          </p:cNvSpPr>
          <p:nvPr>
            <p:ph type="pic" sz="quarter" idx="26"/>
          </p:nvPr>
        </p:nvSpPr>
        <p:spPr>
          <a:xfrm>
            <a:off x="1524893" y="4558761"/>
            <a:ext cx="1170432" cy="1170432"/>
          </a:xfrm>
          <a:prstGeom prst="ellipse">
            <a:avLst/>
          </a:prstGeom>
          <a:solidFill>
            <a:schemeClr val="accent4">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32" name="Picture Placeholder 42">
            <a:extLst>
              <a:ext uri="{FF2B5EF4-FFF2-40B4-BE49-F238E27FC236}">
                <a16:creationId xmlns:a16="http://schemas.microsoft.com/office/drawing/2014/main" id="{7ED2CB41-D537-2DB4-7393-38B54A68A24F}"/>
              </a:ext>
            </a:extLst>
          </p:cNvPr>
          <p:cNvSpPr>
            <a:spLocks noGrp="1" noChangeAspect="1"/>
          </p:cNvSpPr>
          <p:nvPr>
            <p:ph type="pic" sz="quarter" idx="27"/>
          </p:nvPr>
        </p:nvSpPr>
        <p:spPr>
          <a:xfrm>
            <a:off x="4106168" y="4558761"/>
            <a:ext cx="1170432" cy="1170432"/>
          </a:xfrm>
          <a:prstGeom prst="ellipse">
            <a:avLst/>
          </a:prstGeom>
          <a:solidFill>
            <a:schemeClr val="accent1">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33" name="Text Placeholder 47">
            <a:extLst>
              <a:ext uri="{FF2B5EF4-FFF2-40B4-BE49-F238E27FC236}">
                <a16:creationId xmlns:a16="http://schemas.microsoft.com/office/drawing/2014/main" id="{BBFB738A-B417-1ECD-CD63-3482F41BC56C}"/>
              </a:ext>
            </a:extLst>
          </p:cNvPr>
          <p:cNvSpPr>
            <a:spLocks noGrp="1"/>
          </p:cNvSpPr>
          <p:nvPr>
            <p:ph type="body" sz="quarter" idx="28"/>
          </p:nvPr>
        </p:nvSpPr>
        <p:spPr>
          <a:xfrm>
            <a:off x="6053328" y="6000750"/>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34" name="Text Placeholder 47">
            <a:extLst>
              <a:ext uri="{FF2B5EF4-FFF2-40B4-BE49-F238E27FC236}">
                <a16:creationId xmlns:a16="http://schemas.microsoft.com/office/drawing/2014/main" id="{2D5357B5-C3E2-7F93-1D38-5A371EEEF566}"/>
              </a:ext>
            </a:extLst>
          </p:cNvPr>
          <p:cNvSpPr>
            <a:spLocks noGrp="1"/>
          </p:cNvSpPr>
          <p:nvPr>
            <p:ph type="body" sz="quarter" idx="29"/>
          </p:nvPr>
        </p:nvSpPr>
        <p:spPr>
          <a:xfrm>
            <a:off x="8631936" y="6000750"/>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35" name="Text Placeholder 47">
            <a:extLst>
              <a:ext uri="{FF2B5EF4-FFF2-40B4-BE49-F238E27FC236}">
                <a16:creationId xmlns:a16="http://schemas.microsoft.com/office/drawing/2014/main" id="{F3A2EC5D-9943-7E84-56FB-B58A67C05507}"/>
              </a:ext>
            </a:extLst>
          </p:cNvPr>
          <p:cNvSpPr>
            <a:spLocks noGrp="1"/>
          </p:cNvSpPr>
          <p:nvPr>
            <p:ph type="body" sz="quarter" idx="30"/>
          </p:nvPr>
        </p:nvSpPr>
        <p:spPr>
          <a:xfrm>
            <a:off x="886968" y="6000750"/>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36" name="Text Placeholder 47">
            <a:extLst>
              <a:ext uri="{FF2B5EF4-FFF2-40B4-BE49-F238E27FC236}">
                <a16:creationId xmlns:a16="http://schemas.microsoft.com/office/drawing/2014/main" id="{DE78D7B0-18B2-66C2-EA4E-90629F60BFAC}"/>
              </a:ext>
            </a:extLst>
          </p:cNvPr>
          <p:cNvSpPr>
            <a:spLocks noGrp="1"/>
          </p:cNvSpPr>
          <p:nvPr>
            <p:ph type="body" sz="quarter" idx="31"/>
          </p:nvPr>
        </p:nvSpPr>
        <p:spPr>
          <a:xfrm>
            <a:off x="3474720" y="6000750"/>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37" name="Text Placeholder 47">
            <a:extLst>
              <a:ext uri="{FF2B5EF4-FFF2-40B4-BE49-F238E27FC236}">
                <a16:creationId xmlns:a16="http://schemas.microsoft.com/office/drawing/2014/main" id="{A171817E-40B4-8D03-2F00-07A0200ABC8F}"/>
              </a:ext>
            </a:extLst>
          </p:cNvPr>
          <p:cNvSpPr>
            <a:spLocks noGrp="1"/>
          </p:cNvSpPr>
          <p:nvPr>
            <p:ph type="body" sz="quarter" idx="32"/>
          </p:nvPr>
        </p:nvSpPr>
        <p:spPr>
          <a:xfrm>
            <a:off x="886968"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38" name="Text Placeholder 47">
            <a:extLst>
              <a:ext uri="{FF2B5EF4-FFF2-40B4-BE49-F238E27FC236}">
                <a16:creationId xmlns:a16="http://schemas.microsoft.com/office/drawing/2014/main" id="{7CB4D57A-D57F-A9A7-E242-62A0EFB9034B}"/>
              </a:ext>
            </a:extLst>
          </p:cNvPr>
          <p:cNvSpPr>
            <a:spLocks noGrp="1"/>
          </p:cNvSpPr>
          <p:nvPr>
            <p:ph type="body" sz="quarter" idx="33"/>
          </p:nvPr>
        </p:nvSpPr>
        <p:spPr>
          <a:xfrm>
            <a:off x="3474720"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39" name="Picture Placeholder 42">
            <a:extLst>
              <a:ext uri="{FF2B5EF4-FFF2-40B4-BE49-F238E27FC236}">
                <a16:creationId xmlns:a16="http://schemas.microsoft.com/office/drawing/2014/main" id="{CABD2581-C1DD-BCD8-B303-D442E2826A57}"/>
              </a:ext>
            </a:extLst>
          </p:cNvPr>
          <p:cNvSpPr>
            <a:spLocks noGrp="1" noChangeAspect="1"/>
          </p:cNvSpPr>
          <p:nvPr>
            <p:ph type="pic" sz="quarter" idx="34"/>
          </p:nvPr>
        </p:nvSpPr>
        <p:spPr>
          <a:xfrm>
            <a:off x="6687443" y="4558761"/>
            <a:ext cx="1170432" cy="1170432"/>
          </a:xfrm>
          <a:prstGeom prst="ellipse">
            <a:avLst/>
          </a:prstGeom>
          <a:solidFill>
            <a:schemeClr val="bg1">
              <a:lumMod val="95000"/>
            </a:schemeClr>
          </a:solidFill>
        </p:spPr>
        <p:txBody>
          <a:bodyPr anchor="ctr">
            <a:normAutofit/>
          </a:bodyPr>
          <a:lstStyle>
            <a:lvl1pPr marL="0" indent="0" algn="ctr">
              <a:buNone/>
              <a:defRPr sz="800"/>
            </a:lvl1pPr>
          </a:lstStyle>
          <a:p>
            <a:r>
              <a:rPr lang="en-US"/>
              <a:t>Click icon to add picture</a:t>
            </a:r>
            <a:endParaRPr lang="en-US" dirty="0"/>
          </a:p>
        </p:txBody>
      </p:sp>
      <p:sp>
        <p:nvSpPr>
          <p:cNvPr id="40" name="Picture Placeholder 42">
            <a:extLst>
              <a:ext uri="{FF2B5EF4-FFF2-40B4-BE49-F238E27FC236}">
                <a16:creationId xmlns:a16="http://schemas.microsoft.com/office/drawing/2014/main" id="{69C46305-033A-D1D0-006B-CA534D171213}"/>
              </a:ext>
            </a:extLst>
          </p:cNvPr>
          <p:cNvSpPr>
            <a:spLocks noGrp="1" noChangeAspect="1"/>
          </p:cNvSpPr>
          <p:nvPr>
            <p:ph type="pic" sz="quarter" idx="35"/>
          </p:nvPr>
        </p:nvSpPr>
        <p:spPr>
          <a:xfrm>
            <a:off x="9268718" y="4558761"/>
            <a:ext cx="1170432" cy="1170432"/>
          </a:xfrm>
          <a:prstGeom prst="ellipse">
            <a:avLst/>
          </a:prstGeom>
          <a:solidFill>
            <a:schemeClr val="accent2">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41" name="Text Placeholder 47">
            <a:extLst>
              <a:ext uri="{FF2B5EF4-FFF2-40B4-BE49-F238E27FC236}">
                <a16:creationId xmlns:a16="http://schemas.microsoft.com/office/drawing/2014/main" id="{8A2F0738-422D-8670-FFDD-4DD9CC8579DC}"/>
              </a:ext>
            </a:extLst>
          </p:cNvPr>
          <p:cNvSpPr>
            <a:spLocks noGrp="1"/>
          </p:cNvSpPr>
          <p:nvPr>
            <p:ph type="body" sz="quarter" idx="36"/>
          </p:nvPr>
        </p:nvSpPr>
        <p:spPr>
          <a:xfrm>
            <a:off x="8631936"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42" name="Text Placeholder 47">
            <a:extLst>
              <a:ext uri="{FF2B5EF4-FFF2-40B4-BE49-F238E27FC236}">
                <a16:creationId xmlns:a16="http://schemas.microsoft.com/office/drawing/2014/main" id="{83236D35-4927-EB6F-1700-660A0790337E}"/>
              </a:ext>
            </a:extLst>
          </p:cNvPr>
          <p:cNvSpPr>
            <a:spLocks noGrp="1"/>
          </p:cNvSpPr>
          <p:nvPr>
            <p:ph type="body" sz="quarter" idx="37"/>
          </p:nvPr>
        </p:nvSpPr>
        <p:spPr>
          <a:xfrm>
            <a:off x="6053328"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5" name="Slide Number Placeholder 4">
            <a:extLst>
              <a:ext uri="{FF2B5EF4-FFF2-40B4-BE49-F238E27FC236}">
                <a16:creationId xmlns:a16="http://schemas.microsoft.com/office/drawing/2014/main" id="{B5F9D1D0-8763-3145-447C-B59E4A8FC6EC}"/>
              </a:ext>
            </a:extLst>
          </p:cNvPr>
          <p:cNvSpPr>
            <a:spLocks noGrp="1"/>
          </p:cNvSpPr>
          <p:nvPr>
            <p:ph type="sldNum" sz="quarter" idx="39"/>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45881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1E197C-8454-08AA-A652-357480D988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3530FAC-6DFA-F32C-E62D-5C32C06A02DC}"/>
              </a:ext>
            </a:extLst>
          </p:cNvPr>
          <p:cNvSpPr>
            <a:spLocks noGrp="1"/>
          </p:cNvSpPr>
          <p:nvPr>
            <p:ph type="ftr" sz="quarter" idx="3"/>
          </p:nvPr>
        </p:nvSpPr>
        <p:spPr>
          <a:xfrm>
            <a:off x="732271" y="623443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F7B62FF-DCC3-B0E5-E9C3-736A708235A7}"/>
              </a:ext>
            </a:extLst>
          </p:cNvPr>
          <p:cNvSpPr>
            <a:spLocks noGrp="1"/>
          </p:cNvSpPr>
          <p:nvPr>
            <p:ph type="sldNum" sz="quarter" idx="4"/>
          </p:nvPr>
        </p:nvSpPr>
        <p:spPr>
          <a:xfrm>
            <a:off x="1651903" y="809244"/>
            <a:ext cx="941832" cy="621792"/>
          </a:xfrm>
          <a:prstGeom prst="rect">
            <a:avLst/>
          </a:prstGeom>
        </p:spPr>
        <p:txBody>
          <a:bodyPr vert="horz" lIns="91440" tIns="45720" rIns="91440" bIns="45720" rtlCol="0" anchor="ctr"/>
          <a:lstStyle>
            <a:lvl1pPr algn="ctr">
              <a:defRPr sz="3200">
                <a:solidFill>
                  <a:schemeClr val="bg2"/>
                </a:solidFill>
              </a:defRPr>
            </a:lvl1pPr>
          </a:lstStyle>
          <a:p>
            <a:fld id="{CC43B8D3-9A08-F84C-9DD4-44948BA52D4B}" type="slidenum">
              <a:rPr lang="en-US" smtClean="0"/>
              <a:pPr/>
              <a:t>‹#›</a:t>
            </a:fld>
            <a:endParaRPr lang="en-US" dirty="0"/>
          </a:p>
        </p:txBody>
      </p:sp>
      <p:sp>
        <p:nvSpPr>
          <p:cNvPr id="25" name="Rectangle 24">
            <a:extLst>
              <a:ext uri="{FF2B5EF4-FFF2-40B4-BE49-F238E27FC236}">
                <a16:creationId xmlns:a16="http://schemas.microsoft.com/office/drawing/2014/main" id="{0EEFFBFB-5A27-2D81-3931-C98447651EF4}"/>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495E283-E2C6-EE8C-5FC9-96FD9B2DC537}"/>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6BEB7FA7-6E9C-81BB-8E55-A22BFF734E24}"/>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29" name="Graphic 28">
            <a:extLst>
              <a:ext uri="{FF2B5EF4-FFF2-40B4-BE49-F238E27FC236}">
                <a16:creationId xmlns:a16="http://schemas.microsoft.com/office/drawing/2014/main" id="{77E78B78-C9C0-6811-5C24-BA7F4E612036}"/>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rot="13498771">
            <a:off x="868523" y="778989"/>
            <a:ext cx="660389" cy="660389"/>
          </a:xfrm>
          <a:prstGeom prst="rect">
            <a:avLst/>
          </a:prstGeom>
        </p:spPr>
      </p:pic>
      <p:cxnSp>
        <p:nvCxnSpPr>
          <p:cNvPr id="32" name="Straight Connector 31">
            <a:extLst>
              <a:ext uri="{FF2B5EF4-FFF2-40B4-BE49-F238E27FC236}">
                <a16:creationId xmlns:a16="http://schemas.microsoft.com/office/drawing/2014/main" id="{9F9C8F7F-2A36-A3D8-7C9C-CFDFFF47B82A}"/>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E59602F-1B68-185F-6DA7-FDDA1F06ACC2}"/>
              </a:ext>
            </a:extLst>
          </p:cNvPr>
          <p:cNvSpPr>
            <a:spLocks noGrp="1"/>
          </p:cNvSpPr>
          <p:nvPr>
            <p:ph type="title"/>
          </p:nvPr>
        </p:nvSpPr>
        <p:spPr>
          <a:xfrm>
            <a:off x="2697480" y="731520"/>
            <a:ext cx="8762246" cy="777240"/>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372648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8" r:id="rId5"/>
    <p:sldLayoutId id="2147483663" r:id="rId6"/>
    <p:sldLayoutId id="2147483664" r:id="rId7"/>
    <p:sldLayoutId id="2147483659" r:id="rId8"/>
    <p:sldLayoutId id="2147483660" r:id="rId9"/>
    <p:sldLayoutId id="2147483661" r:id="rId10"/>
    <p:sldLayoutId id="2147483652" r:id="rId11"/>
    <p:sldLayoutId id="2147483667" r:id="rId12"/>
    <p:sldLayoutId id="2147483653" r:id="rId13"/>
    <p:sldLayoutId id="2147483668" r:id="rId14"/>
    <p:sldLayoutId id="2147483665" r:id="rId15"/>
    <p:sldLayoutId id="2147483666" r:id="rId16"/>
    <p:sldLayoutId id="2147483654" r:id="rId17"/>
    <p:sldLayoutId id="2147483655" r:id="rId18"/>
    <p:sldLayoutId id="2147483656" r:id="rId19"/>
    <p:sldLayoutId id="2147483657" r:id="rId20"/>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4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govt.westlaw.com/calregs/Browse/Home/California/CaliforniaCodeofRegulations?guid=I6E9A95005A0A11EC8227000D3A7C4BC3&amp;originationContext=documenttoc&amp;transitionType=Default&amp;contextData=(sc.Default)" TargetMode="External"/><Relationship Id="rId7" Type="http://schemas.openxmlformats.org/officeDocument/2006/relationships/hyperlink" Target="https://dredf.org/using-reasonable-accommodations-and-reasonable-modifications-to-avoid-eviction/"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s://www.hud.gov/sites/dfiles/FHEO/documents/19ServiceAnimalNoticeFHEO_508.pdf" TargetMode="External"/><Relationship Id="rId5" Type="http://schemas.openxmlformats.org/officeDocument/2006/relationships/hyperlink" Target="https://www.hud.gov/sites/dfiles/FHEO/documents/reasonable_modifications_mar08.pdf" TargetMode="External"/><Relationship Id="rId4" Type="http://schemas.openxmlformats.org/officeDocument/2006/relationships/hyperlink" Target="https://www.hud.gov/sites/dfiles/FHEO/documents/huddojstatement.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eneff@dredf.org"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8762-BFD9-B53C-F438-D440DBFDD2F9}"/>
              </a:ext>
            </a:extLst>
          </p:cNvPr>
          <p:cNvSpPr>
            <a:spLocks noGrp="1"/>
          </p:cNvSpPr>
          <p:nvPr>
            <p:ph type="ctrTitle"/>
          </p:nvPr>
        </p:nvSpPr>
        <p:spPr>
          <a:xfrm>
            <a:off x="2864333" y="1800224"/>
            <a:ext cx="6079641" cy="1800419"/>
          </a:xfrm>
        </p:spPr>
        <p:txBody>
          <a:bodyPr/>
          <a:lstStyle/>
          <a:p>
            <a:r>
              <a:rPr lang="en-US" sz="4000" dirty="0"/>
              <a:t>Representing People with Disabilities in Unlawful Detainers</a:t>
            </a:r>
            <a:br>
              <a:rPr lang="en-US" sz="3600" dirty="0"/>
            </a:br>
            <a:br>
              <a:rPr lang="en-US" sz="3600" dirty="0"/>
            </a:br>
            <a:br>
              <a:rPr lang="en-US" sz="5400" dirty="0"/>
            </a:br>
            <a:endParaRPr lang="en-US" sz="5400" dirty="0"/>
          </a:p>
        </p:txBody>
      </p:sp>
      <p:sp>
        <p:nvSpPr>
          <p:cNvPr id="5" name="Subtitle 4">
            <a:extLst>
              <a:ext uri="{FF2B5EF4-FFF2-40B4-BE49-F238E27FC236}">
                <a16:creationId xmlns:a16="http://schemas.microsoft.com/office/drawing/2014/main" id="{5197B114-01F9-0483-0388-DF484F31DEF7}"/>
              </a:ext>
            </a:extLst>
          </p:cNvPr>
          <p:cNvSpPr>
            <a:spLocks noGrp="1"/>
          </p:cNvSpPr>
          <p:nvPr>
            <p:ph type="subTitle" idx="1"/>
          </p:nvPr>
        </p:nvSpPr>
        <p:spPr>
          <a:xfrm>
            <a:off x="543443" y="3670984"/>
            <a:ext cx="8910047" cy="720852"/>
          </a:xfrm>
        </p:spPr>
        <p:txBody>
          <a:bodyPr>
            <a:noAutofit/>
          </a:bodyPr>
          <a:lstStyle/>
          <a:p>
            <a:r>
              <a:rPr lang="en-US" sz="2200" dirty="0"/>
              <a:t>Presented by Erin Nguyen Neff, Senior Staff Attorney, </a:t>
            </a:r>
          </a:p>
          <a:p>
            <a:r>
              <a:rPr lang="en-US" sz="2200" dirty="0"/>
              <a:t>Disability Rights Education and Defense Fund</a:t>
            </a:r>
          </a:p>
          <a:p>
            <a:r>
              <a:rPr lang="en-US" sz="2200" dirty="0"/>
              <a:t>September 26, 2024</a:t>
            </a:r>
          </a:p>
        </p:txBody>
      </p:sp>
    </p:spTree>
    <p:extLst>
      <p:ext uri="{BB962C8B-B14F-4D97-AF65-F5344CB8AC3E}">
        <p14:creationId xmlns:p14="http://schemas.microsoft.com/office/powerpoint/2010/main" val="282759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8D1C32-CEDB-F6E2-A01E-72AE1A1D0AD9}"/>
              </a:ext>
            </a:extLst>
          </p:cNvPr>
          <p:cNvSpPr>
            <a:spLocks noGrp="1"/>
          </p:cNvSpPr>
          <p:nvPr>
            <p:ph type="title"/>
          </p:nvPr>
        </p:nvSpPr>
        <p:spPr/>
        <p:txBody>
          <a:bodyPr/>
          <a:lstStyle/>
          <a:p>
            <a:r>
              <a:rPr lang="en-US" dirty="0"/>
              <a:t>Affirmative Obligation</a:t>
            </a:r>
          </a:p>
        </p:txBody>
      </p:sp>
      <p:sp>
        <p:nvSpPr>
          <p:cNvPr id="3" name="Content Placeholder 2">
            <a:extLst>
              <a:ext uri="{FF2B5EF4-FFF2-40B4-BE49-F238E27FC236}">
                <a16:creationId xmlns:a16="http://schemas.microsoft.com/office/drawing/2014/main" id="{F5648B9B-6F61-26FD-880B-5CFAA0499A66}"/>
              </a:ext>
            </a:extLst>
          </p:cNvPr>
          <p:cNvSpPr>
            <a:spLocks noGrp="1"/>
          </p:cNvSpPr>
          <p:nvPr>
            <p:ph idx="1"/>
          </p:nvPr>
        </p:nvSpPr>
        <p:spPr>
          <a:xfrm>
            <a:off x="745588" y="1705706"/>
            <a:ext cx="7399606" cy="3780692"/>
          </a:xfrm>
        </p:spPr>
        <p:txBody>
          <a:bodyPr>
            <a:noAutofit/>
          </a:bodyPr>
          <a:lstStyle/>
          <a:p>
            <a:pPr marL="285750" indent="-285750">
              <a:spcBef>
                <a:spcPts val="1200"/>
              </a:spcBef>
              <a:buFont typeface="Arial" panose="020B0604020202020204" pitchFamily="34" charset="0"/>
              <a:buChar char="•"/>
            </a:pPr>
            <a:r>
              <a:rPr lang="en-US" sz="2800" b="1" dirty="0">
                <a:latin typeface="Arial" panose="020B0604020202020204" pitchFamily="34" charset="0"/>
                <a:cs typeface="Arial" panose="020B0604020202020204" pitchFamily="34" charset="0"/>
              </a:rPr>
              <a:t>Legal obligation that requires some effort to satisfy. </a:t>
            </a:r>
            <a:r>
              <a:rPr lang="en-US" sz="2800" dirty="0">
                <a:latin typeface="Arial" panose="020B0604020202020204" pitchFamily="34" charset="0"/>
                <a:cs typeface="Arial" panose="020B0604020202020204" pitchFamily="34" charset="0"/>
              </a:rPr>
              <a:t>(</a:t>
            </a:r>
            <a:r>
              <a:rPr lang="en-US" sz="2800" i="1" dirty="0">
                <a:latin typeface="Arial" panose="020B0604020202020204" pitchFamily="34" charset="0"/>
                <a:cs typeface="Arial" panose="020B0604020202020204" pitchFamily="34" charset="0"/>
              </a:rPr>
              <a:t>McGary v. City of Portland</a:t>
            </a:r>
            <a:r>
              <a:rPr lang="en-US" sz="2800" dirty="0">
                <a:latin typeface="Arial" panose="020B0604020202020204" pitchFamily="34" charset="0"/>
                <a:cs typeface="Arial" panose="020B0604020202020204" pitchFamily="34" charset="0"/>
              </a:rPr>
              <a:t>, 386 F.3d 1259, 1261 (9th Cir. 2004) </a:t>
            </a:r>
          </a:p>
          <a:p>
            <a:pPr marL="285750" indent="-285750">
              <a:spcBef>
                <a:spcPts val="1200"/>
              </a:spcBef>
              <a:buFont typeface="Arial" panose="020B0604020202020204" pitchFamily="34" charset="0"/>
              <a:buChar char="•"/>
            </a:pPr>
            <a:r>
              <a:rPr lang="en-US" sz="2800" b="1" dirty="0">
                <a:latin typeface="Arial" panose="020B0604020202020204" pitchFamily="34" charset="0"/>
                <a:cs typeface="Arial" panose="020B0604020202020204" pitchFamily="34" charset="0"/>
              </a:rPr>
              <a:t>Applies to physical accommodations and administrative policies for housing. </a:t>
            </a:r>
            <a:r>
              <a:rPr lang="en-US" sz="2800" dirty="0">
                <a:latin typeface="Arial" panose="020B0604020202020204" pitchFamily="34" charset="0"/>
                <a:cs typeface="Arial" panose="020B0604020202020204" pitchFamily="34" charset="0"/>
              </a:rPr>
              <a:t>(</a:t>
            </a:r>
            <a:r>
              <a:rPr lang="en-US" sz="2800" i="1" dirty="0">
                <a:latin typeface="Arial" panose="020B0604020202020204" pitchFamily="34" charset="0"/>
                <a:cs typeface="Arial" panose="020B0604020202020204" pitchFamily="34" charset="0"/>
              </a:rPr>
              <a:t>United States v. California Mobile Home Park Mgmt. Co., </a:t>
            </a:r>
            <a:r>
              <a:rPr lang="en-US" sz="2800" dirty="0">
                <a:latin typeface="Arial" panose="020B0604020202020204" pitchFamily="34" charset="0"/>
                <a:cs typeface="Arial" panose="020B0604020202020204" pitchFamily="34" charset="0"/>
              </a:rPr>
              <a:t>29 F.3d 1413, 1416 (9th Cir. 1994))</a:t>
            </a:r>
          </a:p>
        </p:txBody>
      </p:sp>
      <p:sp>
        <p:nvSpPr>
          <p:cNvPr id="7" name="Text Placeholder 18">
            <a:extLst>
              <a:ext uri="{FF2B5EF4-FFF2-40B4-BE49-F238E27FC236}">
                <a16:creationId xmlns:a16="http://schemas.microsoft.com/office/drawing/2014/main" id="{54C5FEF1-C5B1-21F9-7BD8-A5D06F8BB9CB}"/>
              </a:ext>
              <a:ext uri="{C183D7F6-B498-43B3-948B-1728B52AA6E4}">
                <adec:decorative xmlns:adec="http://schemas.microsoft.com/office/drawing/2017/decorative" val="1"/>
              </a:ext>
            </a:extLst>
          </p:cNvPr>
          <p:cNvSpPr>
            <a:spLocks noGrp="1"/>
          </p:cNvSpPr>
          <p:nvPr>
            <p:ph type="body" sz="quarter" idx="13"/>
          </p:nvPr>
        </p:nvSpPr>
        <p:spPr>
          <a:xfrm>
            <a:off x="1815806" y="786384"/>
            <a:ext cx="665124" cy="667512"/>
          </a:xfrm>
          <a:solidFill>
            <a:srgbClr val="008044"/>
          </a:solidFill>
          <a:ln>
            <a:noFill/>
          </a:ln>
        </p:spPr>
        <p:txBody>
          <a:bodyPr/>
          <a:lstStyle/>
          <a:p>
            <a:endParaRPr lang="en-US" dirty="0"/>
          </a:p>
        </p:txBody>
      </p:sp>
      <p:sp>
        <p:nvSpPr>
          <p:cNvPr id="8" name="Slide Number Placeholder 16">
            <a:extLst>
              <a:ext uri="{FF2B5EF4-FFF2-40B4-BE49-F238E27FC236}">
                <a16:creationId xmlns:a16="http://schemas.microsoft.com/office/drawing/2014/main" id="{CC90DC4A-E8B6-043E-FAD7-D45C09E01C12}"/>
              </a:ext>
              <a:ext uri="{C183D7F6-B498-43B3-948B-1728B52AA6E4}">
                <adec:decorative xmlns:adec="http://schemas.microsoft.com/office/drawing/2017/decorative" val="1"/>
              </a:ext>
            </a:extLst>
          </p:cNvPr>
          <p:cNvSpPr>
            <a:spLocks noGrp="1"/>
          </p:cNvSpPr>
          <p:nvPr>
            <p:ph type="sldNum" sz="quarter" idx="15"/>
          </p:nvPr>
        </p:nvSpPr>
        <p:spPr>
          <a:xfrm>
            <a:off x="1677452" y="809244"/>
            <a:ext cx="941832" cy="621792"/>
          </a:xfrm>
          <a:ln>
            <a:noFill/>
          </a:ln>
        </p:spPr>
        <p:txBody>
          <a:bodyPr/>
          <a:lstStyle/>
          <a:p>
            <a:r>
              <a:rPr lang="en-US" dirty="0">
                <a:solidFill>
                  <a:schemeClr val="bg1"/>
                </a:solidFill>
              </a:rPr>
              <a:t>10</a:t>
            </a:r>
          </a:p>
        </p:txBody>
      </p:sp>
    </p:spTree>
    <p:extLst>
      <p:ext uri="{BB962C8B-B14F-4D97-AF65-F5344CB8AC3E}">
        <p14:creationId xmlns:p14="http://schemas.microsoft.com/office/powerpoint/2010/main" val="3637031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729A509-992F-8C10-902D-182448B5A1AE}"/>
              </a:ext>
            </a:extLst>
          </p:cNvPr>
          <p:cNvSpPr>
            <a:spLocks noGrp="1"/>
          </p:cNvSpPr>
          <p:nvPr>
            <p:ph type="title"/>
          </p:nvPr>
        </p:nvSpPr>
        <p:spPr/>
        <p:txBody>
          <a:bodyPr/>
          <a:lstStyle/>
          <a:p>
            <a:r>
              <a:rPr lang="en-US" dirty="0"/>
              <a:t>Affirmative Obligation Part 2</a:t>
            </a:r>
          </a:p>
        </p:txBody>
      </p:sp>
      <p:sp>
        <p:nvSpPr>
          <p:cNvPr id="12" name="Content Placeholder 11">
            <a:extLst>
              <a:ext uri="{FF2B5EF4-FFF2-40B4-BE49-F238E27FC236}">
                <a16:creationId xmlns:a16="http://schemas.microsoft.com/office/drawing/2014/main" id="{84FA0F1E-A920-0194-981E-4B573643BB48}"/>
              </a:ext>
            </a:extLst>
          </p:cNvPr>
          <p:cNvSpPr>
            <a:spLocks noGrp="1"/>
          </p:cNvSpPr>
          <p:nvPr>
            <p:ph idx="1"/>
          </p:nvPr>
        </p:nvSpPr>
        <p:spPr>
          <a:xfrm>
            <a:off x="773723" y="1772530"/>
            <a:ext cx="7296851" cy="4183102"/>
          </a:xfrm>
        </p:spPr>
        <p:txBody>
          <a:bodyPr>
            <a:normAutofit fontScale="92500" lnSpcReduction="20000"/>
          </a:bodyPr>
          <a:lstStyle/>
          <a:p>
            <a:pPr marL="285750" indent="-285750">
              <a:lnSpc>
                <a:spcPct val="120000"/>
              </a:lnSpc>
              <a:spcBef>
                <a:spcPts val="1200"/>
              </a:spcBef>
              <a:buFont typeface="Arial" panose="020B0604020202020204" pitchFamily="34" charset="0"/>
              <a:buChar char="•"/>
            </a:pPr>
            <a:r>
              <a:rPr lang="en-US" sz="2500" b="1" dirty="0">
                <a:latin typeface="Arial" panose="020B0604020202020204" pitchFamily="34" charset="0"/>
                <a:cs typeface="Arial" panose="020B0604020202020204" pitchFamily="34" charset="0"/>
              </a:rPr>
              <a:t>Housing provider must know or reasonably be expected to know the requestor has a disability. </a:t>
            </a:r>
            <a:r>
              <a:rPr lang="en-US" sz="2500" dirty="0">
                <a:latin typeface="Arial" panose="020B0604020202020204" pitchFamily="34" charset="0"/>
                <a:cs typeface="Arial" panose="020B0604020202020204" pitchFamily="34" charset="0"/>
              </a:rPr>
              <a:t>(</a:t>
            </a:r>
            <a:r>
              <a:rPr lang="en-US" sz="2500" i="1" dirty="0">
                <a:latin typeface="Arial" panose="020B0604020202020204" pitchFamily="34" charset="0"/>
                <a:cs typeface="Arial" panose="020B0604020202020204" pitchFamily="34" charset="0"/>
              </a:rPr>
              <a:t>McGary v. City of Portland, </a:t>
            </a:r>
            <a:r>
              <a:rPr lang="en-US" sz="2500" dirty="0">
                <a:latin typeface="Arial" panose="020B0604020202020204" pitchFamily="34" charset="0"/>
                <a:cs typeface="Arial" panose="020B0604020202020204" pitchFamily="34" charset="0"/>
              </a:rPr>
              <a:t>386 F.3d 1259, 1261 (9th Cir. 2004); </a:t>
            </a:r>
            <a:r>
              <a:rPr lang="en-US" sz="2500" i="1" dirty="0">
                <a:latin typeface="Arial" panose="020B0604020202020204" pitchFamily="34" charset="0"/>
                <a:cs typeface="Arial" panose="020B0604020202020204" pitchFamily="34" charset="0"/>
              </a:rPr>
              <a:t>Dubois v. </a:t>
            </a:r>
            <a:r>
              <a:rPr lang="en-US" sz="2500" i="1" dirty="0" err="1">
                <a:latin typeface="Arial" panose="020B0604020202020204" pitchFamily="34" charset="0"/>
                <a:cs typeface="Arial" panose="020B0604020202020204" pitchFamily="34" charset="0"/>
              </a:rPr>
              <a:t>Ass'n</a:t>
            </a:r>
            <a:r>
              <a:rPr lang="en-US" sz="2500" i="1" dirty="0">
                <a:latin typeface="Arial" panose="020B0604020202020204" pitchFamily="34" charset="0"/>
                <a:cs typeface="Arial" panose="020B0604020202020204" pitchFamily="34" charset="0"/>
              </a:rPr>
              <a:t> of Apartment Owners of 2987 </a:t>
            </a:r>
            <a:r>
              <a:rPr lang="en-US" sz="2500" i="1" dirty="0" err="1">
                <a:latin typeface="Arial" panose="020B0604020202020204" pitchFamily="34" charset="0"/>
                <a:cs typeface="Arial" panose="020B0604020202020204" pitchFamily="34" charset="0"/>
              </a:rPr>
              <a:t>Kalakauu</a:t>
            </a:r>
            <a:r>
              <a:rPr lang="en-US" sz="2500" dirty="0">
                <a:latin typeface="Arial" panose="020B0604020202020204" pitchFamily="34" charset="0"/>
                <a:cs typeface="Arial" panose="020B0604020202020204" pitchFamily="34" charset="0"/>
              </a:rPr>
              <a:t>, 453 F.3d 1175, 1179 (9th Cir. 2006))</a:t>
            </a:r>
          </a:p>
          <a:p>
            <a:pPr marL="285750" indent="-285750">
              <a:lnSpc>
                <a:spcPct val="120000"/>
              </a:lnSpc>
              <a:spcBef>
                <a:spcPts val="1200"/>
              </a:spcBef>
              <a:buFont typeface="Arial" panose="020B0604020202020204" pitchFamily="34" charset="0"/>
              <a:buChar char="•"/>
            </a:pPr>
            <a:r>
              <a:rPr lang="en-US" sz="2500" b="1" dirty="0">
                <a:latin typeface="Arial" panose="020B0604020202020204" pitchFamily="34" charset="0"/>
                <a:cs typeface="Arial" panose="020B0604020202020204" pitchFamily="34" charset="0"/>
              </a:rPr>
              <a:t>May require housing provider to pay for accommodations that are not unduly burdensome. </a:t>
            </a:r>
            <a:r>
              <a:rPr lang="en-US" sz="2500" i="1" dirty="0">
                <a:latin typeface="Arial" panose="020B0604020202020204" pitchFamily="34" charset="0"/>
                <a:cs typeface="Arial" panose="020B0604020202020204" pitchFamily="34" charset="0"/>
              </a:rPr>
              <a:t>(</a:t>
            </a:r>
            <a:r>
              <a:rPr lang="en-US" sz="2500" i="1" dirty="0" err="1">
                <a:latin typeface="Arial" panose="020B0604020202020204" pitchFamily="34" charset="0"/>
                <a:cs typeface="Arial" panose="020B0604020202020204" pitchFamily="34" charset="0"/>
              </a:rPr>
              <a:t>Giebeler</a:t>
            </a:r>
            <a:r>
              <a:rPr lang="en-US" sz="2500" i="1" dirty="0">
                <a:latin typeface="Arial" panose="020B0604020202020204" pitchFamily="34" charset="0"/>
                <a:cs typeface="Arial" panose="020B0604020202020204" pitchFamily="34" charset="0"/>
              </a:rPr>
              <a:t> v. M &amp; B Assocs</a:t>
            </a:r>
            <a:r>
              <a:rPr lang="en-US" sz="2500" dirty="0">
                <a:latin typeface="Arial" panose="020B0604020202020204" pitchFamily="34" charset="0"/>
                <a:cs typeface="Arial" panose="020B0604020202020204" pitchFamily="34" charset="0"/>
              </a:rPr>
              <a:t>., 343 F.3d 1143, 1148-52 (9th Cir. 2003))</a:t>
            </a:r>
          </a:p>
          <a:p>
            <a:pPr algn="l" rtl="0" fontAlgn="base">
              <a:lnSpc>
                <a:spcPct val="120000"/>
              </a:lnSpc>
            </a:pP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en-US" b="1" dirty="0">
              <a:latin typeface="Arial Black" panose="020B0604020202020204" pitchFamily="34" charset="0"/>
              <a:cs typeface="Arial Black" panose="020B0604020202020204" pitchFamily="34" charset="0"/>
            </a:endParaRPr>
          </a:p>
        </p:txBody>
      </p:sp>
      <p:sp>
        <p:nvSpPr>
          <p:cNvPr id="19" name="Text Placeholder 18">
            <a:extLst>
              <a:ext uri="{FF2B5EF4-FFF2-40B4-BE49-F238E27FC236}">
                <a16:creationId xmlns:a16="http://schemas.microsoft.com/office/drawing/2014/main" id="{1A502D19-C614-886C-4945-5880F36E0998}"/>
              </a:ext>
              <a:ext uri="{C183D7F6-B498-43B3-948B-1728B52AA6E4}">
                <adec:decorative xmlns:adec="http://schemas.microsoft.com/office/drawing/2017/decorative" val="1"/>
              </a:ext>
            </a:extLst>
          </p:cNvPr>
          <p:cNvSpPr>
            <a:spLocks noGrp="1"/>
          </p:cNvSpPr>
          <p:nvPr>
            <p:ph type="body" sz="quarter" idx="13"/>
          </p:nvPr>
        </p:nvSpPr>
        <p:spPr>
          <a:xfrm>
            <a:off x="1815806" y="786384"/>
            <a:ext cx="665124" cy="667512"/>
          </a:xfrm>
          <a:solidFill>
            <a:srgbClr val="008044"/>
          </a:solidFill>
          <a:ln>
            <a:noFill/>
          </a:ln>
        </p:spPr>
        <p:txBody>
          <a:bodyPr/>
          <a:lstStyle/>
          <a:p>
            <a:endParaRPr lang="en-US" dirty="0"/>
          </a:p>
        </p:txBody>
      </p:sp>
      <p:sp>
        <p:nvSpPr>
          <p:cNvPr id="17" name="Slide Number Placeholder 16">
            <a:extLst>
              <a:ext uri="{FF2B5EF4-FFF2-40B4-BE49-F238E27FC236}">
                <a16:creationId xmlns:a16="http://schemas.microsoft.com/office/drawing/2014/main" id="{E46CC291-411B-349C-8657-ED39C084F877}"/>
              </a:ext>
              <a:ext uri="{C183D7F6-B498-43B3-948B-1728B52AA6E4}">
                <adec:decorative xmlns:adec="http://schemas.microsoft.com/office/drawing/2017/decorative" val="1"/>
              </a:ext>
            </a:extLst>
          </p:cNvPr>
          <p:cNvSpPr>
            <a:spLocks noGrp="1"/>
          </p:cNvSpPr>
          <p:nvPr>
            <p:ph type="sldNum" sz="quarter" idx="15"/>
          </p:nvPr>
        </p:nvSpPr>
        <p:spPr>
          <a:xfrm>
            <a:off x="1677452" y="809244"/>
            <a:ext cx="941832" cy="621792"/>
          </a:xfrm>
          <a:ln>
            <a:noFill/>
          </a:ln>
        </p:spPr>
        <p:txBody>
          <a:bodyPr/>
          <a:lstStyle/>
          <a:p>
            <a:fld id="{CC43B8D3-9A08-F84C-9DD4-44948BA52D4B}"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893108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D598B3-FACE-1712-E7D6-14F82662937E}"/>
              </a:ext>
            </a:extLst>
          </p:cNvPr>
          <p:cNvSpPr>
            <a:spLocks noGrp="1"/>
          </p:cNvSpPr>
          <p:nvPr>
            <p:ph type="title"/>
          </p:nvPr>
        </p:nvSpPr>
        <p:spPr/>
        <p:txBody>
          <a:bodyPr/>
          <a:lstStyle/>
          <a:p>
            <a:r>
              <a:rPr lang="en-US" sz="3600" dirty="0"/>
              <a:t>When can you make a request?</a:t>
            </a:r>
          </a:p>
        </p:txBody>
      </p:sp>
      <p:sp>
        <p:nvSpPr>
          <p:cNvPr id="10" name="TextBox 9">
            <a:extLst>
              <a:ext uri="{FF2B5EF4-FFF2-40B4-BE49-F238E27FC236}">
                <a16:creationId xmlns:a16="http://schemas.microsoft.com/office/drawing/2014/main" id="{5A863A9D-6580-AE68-B5D8-C38E62DFC76A}"/>
              </a:ext>
            </a:extLst>
          </p:cNvPr>
          <p:cNvSpPr txBox="1"/>
          <p:nvPr/>
        </p:nvSpPr>
        <p:spPr>
          <a:xfrm>
            <a:off x="669473" y="1680923"/>
            <a:ext cx="8131628" cy="1107996"/>
          </a:xfrm>
          <a:prstGeom prst="rect">
            <a:avLst/>
          </a:prstGeom>
          <a:noFill/>
        </p:spPr>
        <p:txBody>
          <a:bodyPr wrap="square" rtlCol="0">
            <a:spAutoFit/>
          </a:bodyPr>
          <a:lstStyle/>
          <a:p>
            <a:r>
              <a:rPr lang="en-US" altLang="en-US" sz="2400" dirty="0"/>
              <a:t>Requests can be made, and must be considered at </a:t>
            </a:r>
            <a:r>
              <a:rPr lang="en-US" altLang="en-US" sz="2400" u="sng" dirty="0"/>
              <a:t>any time</a:t>
            </a:r>
            <a:r>
              <a:rPr lang="en-US" altLang="en-US" sz="2400" dirty="0"/>
              <a:t>:</a:t>
            </a:r>
          </a:p>
          <a:p>
            <a:endParaRPr lang="en-US" dirty="0"/>
          </a:p>
        </p:txBody>
      </p:sp>
      <p:sp>
        <p:nvSpPr>
          <p:cNvPr id="6" name="Content Placeholder 5">
            <a:extLst>
              <a:ext uri="{FF2B5EF4-FFF2-40B4-BE49-F238E27FC236}">
                <a16:creationId xmlns:a16="http://schemas.microsoft.com/office/drawing/2014/main" id="{679AE80F-C815-4C4F-B9C7-E9645F977F69}"/>
              </a:ext>
            </a:extLst>
          </p:cNvPr>
          <p:cNvSpPr>
            <a:spLocks noGrp="1"/>
          </p:cNvSpPr>
          <p:nvPr>
            <p:ph sz="half" idx="2"/>
          </p:nvPr>
        </p:nvSpPr>
        <p:spPr>
          <a:xfrm>
            <a:off x="994037" y="2543990"/>
            <a:ext cx="4624297" cy="2841860"/>
          </a:xfrm>
        </p:spPr>
        <p:txBody>
          <a:bodyPr>
            <a:normAutofit/>
          </a:bodyPr>
          <a:lstStyle/>
          <a:p>
            <a:pPr eaLnBrk="1" hangingPunct="1"/>
            <a:r>
              <a:rPr lang="en-US" altLang="en-US" sz="2400" dirty="0">
                <a:latin typeface="Arial" panose="020B0604020202020204" pitchFamily="34" charset="0"/>
                <a:cs typeface="Arial" panose="020B0604020202020204" pitchFamily="34" charset="0"/>
              </a:rPr>
              <a:t>After notice of eviction is served</a:t>
            </a:r>
          </a:p>
          <a:p>
            <a:pPr eaLnBrk="1" hangingPunct="1"/>
            <a:r>
              <a:rPr lang="en-US" altLang="en-US" sz="2400" dirty="0">
                <a:latin typeface="Arial" panose="020B0604020202020204" pitchFamily="34" charset="0"/>
                <a:cs typeface="Arial" panose="020B0604020202020204" pitchFamily="34" charset="0"/>
              </a:rPr>
              <a:t>After time to cure expired</a:t>
            </a:r>
          </a:p>
          <a:p>
            <a:pPr eaLnBrk="1" hangingPunct="1"/>
            <a:r>
              <a:rPr lang="en-US" altLang="en-US" sz="2400" dirty="0">
                <a:latin typeface="Arial" panose="020B0604020202020204" pitchFamily="34" charset="0"/>
                <a:cs typeface="Arial" panose="020B0604020202020204" pitchFamily="34" charset="0"/>
              </a:rPr>
              <a:t>After Summons and Complaint Served</a:t>
            </a:r>
          </a:p>
          <a:p>
            <a:endParaRPr lang="en-US" dirty="0"/>
          </a:p>
        </p:txBody>
      </p:sp>
      <p:sp>
        <p:nvSpPr>
          <p:cNvPr id="8" name="Content Placeholder 7">
            <a:extLst>
              <a:ext uri="{FF2B5EF4-FFF2-40B4-BE49-F238E27FC236}">
                <a16:creationId xmlns:a16="http://schemas.microsoft.com/office/drawing/2014/main" id="{6048F9C1-76FF-F04B-5CC7-ABE30CE04B6D}"/>
              </a:ext>
            </a:extLst>
          </p:cNvPr>
          <p:cNvSpPr>
            <a:spLocks noGrp="1"/>
          </p:cNvSpPr>
          <p:nvPr>
            <p:ph sz="quarter" idx="4"/>
          </p:nvPr>
        </p:nvSpPr>
        <p:spPr>
          <a:xfrm>
            <a:off x="5728062" y="2543991"/>
            <a:ext cx="4859154" cy="3002280"/>
          </a:xfrm>
        </p:spPr>
        <p:txBody>
          <a:bodyPr>
            <a:normAutofit/>
          </a:bodyPr>
          <a:lstStyle/>
          <a:p>
            <a:pPr eaLnBrk="1" hangingPunct="1"/>
            <a:r>
              <a:rPr lang="en-US" altLang="en-US" sz="2400" dirty="0">
                <a:latin typeface="Arial" panose="020B0604020202020204" pitchFamily="34" charset="0"/>
                <a:cs typeface="Arial" panose="020B0604020202020204" pitchFamily="34" charset="0"/>
              </a:rPr>
              <a:t>After Trial </a:t>
            </a:r>
          </a:p>
          <a:p>
            <a:pPr eaLnBrk="1" hangingPunct="1"/>
            <a:r>
              <a:rPr lang="en-US" altLang="en-US" sz="2400" dirty="0">
                <a:latin typeface="Arial" panose="020B0604020202020204" pitchFamily="34" charset="0"/>
                <a:cs typeface="Arial" panose="020B0604020202020204" pitchFamily="34" charset="0"/>
              </a:rPr>
              <a:t>After writ of eviction is issued</a:t>
            </a:r>
          </a:p>
          <a:p>
            <a:pPr eaLnBrk="1" hangingPunct="1"/>
            <a:r>
              <a:rPr lang="en-US" altLang="en-US" sz="2400" dirty="0">
                <a:latin typeface="Arial" panose="020B0604020202020204" pitchFamily="34" charset="0"/>
                <a:cs typeface="Arial" panose="020B0604020202020204" pitchFamily="34" charset="0"/>
              </a:rPr>
              <a:t>After eviction (in certain circumstances)</a:t>
            </a:r>
          </a:p>
          <a:p>
            <a:pPr eaLnBrk="1" hangingPunct="1"/>
            <a:r>
              <a:rPr lang="en-US" altLang="en-US" sz="2400" dirty="0">
                <a:latin typeface="Arial" panose="020B0604020202020204" pitchFamily="34" charset="0"/>
                <a:cs typeface="Arial" panose="020B0604020202020204" pitchFamily="34" charset="0"/>
              </a:rPr>
              <a:t>(2 CCR 12176)</a:t>
            </a:r>
          </a:p>
          <a:p>
            <a:endParaRPr lang="en-US" dirty="0"/>
          </a:p>
        </p:txBody>
      </p:sp>
      <p:sp>
        <p:nvSpPr>
          <p:cNvPr id="9" name="Text Placeholder 8">
            <a:extLst>
              <a:ext uri="{FF2B5EF4-FFF2-40B4-BE49-F238E27FC236}">
                <a16:creationId xmlns:a16="http://schemas.microsoft.com/office/drawing/2014/main" id="{9F0AB8A6-6000-8503-C660-638604903158}"/>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2400" dirty="0">
                <a:solidFill>
                  <a:schemeClr val="bg1"/>
                </a:solidFill>
              </a:rPr>
              <a:t>26</a:t>
            </a:r>
          </a:p>
        </p:txBody>
      </p:sp>
    </p:spTree>
    <p:extLst>
      <p:ext uri="{BB962C8B-B14F-4D97-AF65-F5344CB8AC3E}">
        <p14:creationId xmlns:p14="http://schemas.microsoft.com/office/powerpoint/2010/main" val="1716491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E8965FA-A9A0-DF78-16F9-F83490F6582C}"/>
              </a:ext>
            </a:extLst>
          </p:cNvPr>
          <p:cNvSpPr>
            <a:spLocks noGrp="1"/>
          </p:cNvSpPr>
          <p:nvPr>
            <p:ph type="title" idx="4294967295"/>
          </p:nvPr>
        </p:nvSpPr>
        <p:spPr>
          <a:xfrm>
            <a:off x="639763" y="265771"/>
            <a:ext cx="8843962" cy="6207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What should be in your reasonable accommodation request?</a:t>
            </a:r>
          </a:p>
        </p:txBody>
      </p:sp>
      <p:sp>
        <p:nvSpPr>
          <p:cNvPr id="12" name="TextBox 11">
            <a:extLst>
              <a:ext uri="{FF2B5EF4-FFF2-40B4-BE49-F238E27FC236}">
                <a16:creationId xmlns:a16="http://schemas.microsoft.com/office/drawing/2014/main" id="{BEBE906D-8898-AC8F-047F-D68D99F7AA54}"/>
              </a:ext>
            </a:extLst>
          </p:cNvPr>
          <p:cNvSpPr txBox="1"/>
          <p:nvPr/>
        </p:nvSpPr>
        <p:spPr>
          <a:xfrm>
            <a:off x="640080" y="1401637"/>
            <a:ext cx="9252856"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Describe Disability (do not need diagnosis)</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Describe accommodation</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Make connection between disability and accommodation </a:t>
            </a:r>
            <a:r>
              <a:rPr lang="en-US" sz="2800" dirty="0">
                <a:latin typeface="Arial" panose="020B0604020202020204" pitchFamily="34" charset="0"/>
                <a:cs typeface="Arial" panose="020B0604020202020204" pitchFamily="34" charset="0"/>
                <a:sym typeface="Wingdings" panose="05000000000000000000" pitchFamily="2" charset="2"/>
              </a:rPr>
              <a:t> how the accommodation keeps the tenant housed.</a:t>
            </a: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Don’t forget to include </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Contact information</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Deadline to respond </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Cite to the law (although not necessary)</a:t>
            </a:r>
          </a:p>
        </p:txBody>
      </p:sp>
      <p:sp>
        <p:nvSpPr>
          <p:cNvPr id="5" name="Slide Number Placeholder 4">
            <a:extLst>
              <a:ext uri="{FF2B5EF4-FFF2-40B4-BE49-F238E27FC236}">
                <a16:creationId xmlns:a16="http://schemas.microsoft.com/office/drawing/2014/main" id="{CA65ED20-5111-7B39-4D76-BD2AA4685E62}"/>
              </a:ext>
              <a:ext uri="{C183D7F6-B498-43B3-948B-1728B52AA6E4}">
                <adec:decorative xmlns:adec="http://schemas.microsoft.com/office/drawing/2017/decorative" val="1"/>
              </a:ext>
            </a:extLst>
          </p:cNvPr>
          <p:cNvSpPr>
            <a:spLocks noGrp="1"/>
          </p:cNvSpPr>
          <p:nvPr>
            <p:ph type="sldNum" sz="quarter" idx="4294967295"/>
          </p:nvPr>
        </p:nvSpPr>
        <p:spPr>
          <a:xfrm>
            <a:off x="0" y="809625"/>
            <a:ext cx="941388" cy="620713"/>
          </a:xfrm>
        </p:spPr>
        <p:txBody>
          <a:bodyPr/>
          <a:lstStyle/>
          <a:p>
            <a:fld id="{CC43B8D3-9A08-F84C-9DD4-44948BA52D4B}" type="slidenum">
              <a:rPr lang="en-US" smtClean="0"/>
              <a:pPr/>
              <a:t>13</a:t>
            </a:fld>
            <a:endParaRPr lang="en-US" dirty="0"/>
          </a:p>
        </p:txBody>
      </p:sp>
    </p:spTree>
    <p:extLst>
      <p:ext uri="{BB962C8B-B14F-4D97-AF65-F5344CB8AC3E}">
        <p14:creationId xmlns:p14="http://schemas.microsoft.com/office/powerpoint/2010/main" val="373594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203DF9-C3FC-DADA-0E57-DB47F1BB200C}"/>
              </a:ext>
            </a:extLst>
          </p:cNvPr>
          <p:cNvSpPr>
            <a:spLocks noGrp="1"/>
          </p:cNvSpPr>
          <p:nvPr>
            <p:ph type="title"/>
          </p:nvPr>
        </p:nvSpPr>
        <p:spPr/>
        <p:txBody>
          <a:bodyPr/>
          <a:lstStyle/>
          <a:p>
            <a:r>
              <a:rPr lang="en-US" dirty="0"/>
              <a:t>Verification of Disability</a:t>
            </a:r>
          </a:p>
        </p:txBody>
      </p:sp>
      <p:sp>
        <p:nvSpPr>
          <p:cNvPr id="3" name="Content Placeholder 2">
            <a:extLst>
              <a:ext uri="{FF2B5EF4-FFF2-40B4-BE49-F238E27FC236}">
                <a16:creationId xmlns:a16="http://schemas.microsoft.com/office/drawing/2014/main" id="{F77A6AC9-D83B-A1A0-2BB8-10F63F371565}"/>
              </a:ext>
            </a:extLst>
          </p:cNvPr>
          <p:cNvSpPr>
            <a:spLocks noGrp="1"/>
          </p:cNvSpPr>
          <p:nvPr>
            <p:ph sz="half" idx="2"/>
          </p:nvPr>
        </p:nvSpPr>
        <p:spPr>
          <a:xfrm>
            <a:off x="761564" y="1753100"/>
            <a:ext cx="4352544" cy="3718561"/>
          </a:xfrm>
        </p:spPr>
        <p:txBody>
          <a:bodyPr>
            <a:noAutofit/>
          </a:bodyPr>
          <a:lstStyle/>
          <a:p>
            <a:pPr marL="0" indent="0">
              <a:lnSpc>
                <a:spcPts val="2880"/>
              </a:lnSpc>
              <a:buNone/>
            </a:pPr>
            <a:r>
              <a:rPr lang="en-US" sz="2400" u="sng" dirty="0"/>
              <a:t>People Who Can Verify</a:t>
            </a:r>
            <a:endParaRPr lang="en-US" sz="2200" dirty="0">
              <a:latin typeface="Arial" panose="020B0604020202020204" pitchFamily="34" charset="0"/>
              <a:cs typeface="Arial" panose="020B0604020202020204" pitchFamily="34" charset="0"/>
            </a:endParaRPr>
          </a:p>
          <a:p>
            <a:pPr>
              <a:lnSpc>
                <a:spcPts val="2880"/>
              </a:lnSpc>
            </a:pPr>
            <a:r>
              <a:rPr lang="en-US" sz="2200" dirty="0">
                <a:latin typeface="Arial" panose="020B0604020202020204" pitchFamily="34" charset="0"/>
                <a:cs typeface="Arial" panose="020B0604020202020204" pitchFamily="34" charset="0"/>
              </a:rPr>
              <a:t>D</a:t>
            </a:r>
            <a:r>
              <a:rPr lang="en-US" sz="2200" dirty="0">
                <a:solidFill>
                  <a:schemeClr val="tx1"/>
                </a:solidFill>
                <a:latin typeface="Arial" panose="020B0604020202020204" pitchFamily="34" charset="0"/>
                <a:cs typeface="Arial" panose="020B0604020202020204" pitchFamily="34" charset="0"/>
              </a:rPr>
              <a:t>octor </a:t>
            </a:r>
          </a:p>
          <a:p>
            <a:pPr>
              <a:lnSpc>
                <a:spcPts val="2880"/>
              </a:lnSpc>
            </a:pPr>
            <a:r>
              <a:rPr lang="en-US" sz="2200" dirty="0">
                <a:latin typeface="Arial" panose="020B0604020202020204" pitchFamily="34" charset="0"/>
                <a:cs typeface="Arial" panose="020B0604020202020204" pitchFamily="34" charset="0"/>
              </a:rPr>
              <a:t>C</a:t>
            </a:r>
            <a:r>
              <a:rPr lang="en-US" sz="2200" dirty="0">
                <a:solidFill>
                  <a:schemeClr val="tx1"/>
                </a:solidFill>
                <a:latin typeface="Arial" panose="020B0604020202020204" pitchFamily="34" charset="0"/>
                <a:cs typeface="Arial" panose="020B0604020202020204" pitchFamily="34" charset="0"/>
              </a:rPr>
              <a:t>ase worker</a:t>
            </a:r>
          </a:p>
          <a:p>
            <a:pPr>
              <a:lnSpc>
                <a:spcPts val="2880"/>
              </a:lnSpc>
            </a:pPr>
            <a:r>
              <a:rPr lang="en-US" sz="2200" dirty="0">
                <a:effectLst/>
                <a:latin typeface="Arial" panose="020B0604020202020204" pitchFamily="34" charset="0"/>
                <a:cs typeface="Arial" panose="020B0604020202020204" pitchFamily="34" charset="0"/>
              </a:rPr>
              <a:t>T</a:t>
            </a:r>
            <a:r>
              <a:rPr lang="en-US" sz="2200" dirty="0">
                <a:solidFill>
                  <a:schemeClr val="tx1"/>
                </a:solidFill>
                <a:effectLst/>
                <a:latin typeface="Arial" panose="020B0604020202020204" pitchFamily="34" charset="0"/>
                <a:cs typeface="Arial" panose="020B0604020202020204" pitchFamily="34" charset="0"/>
              </a:rPr>
              <a:t>herapist</a:t>
            </a:r>
          </a:p>
          <a:p>
            <a:pPr>
              <a:lnSpc>
                <a:spcPts val="2880"/>
              </a:lnSpc>
            </a:pPr>
            <a:r>
              <a:rPr lang="en-US" sz="2200" dirty="0">
                <a:latin typeface="Arial" panose="020B0604020202020204" pitchFamily="34" charset="0"/>
                <a:cs typeface="Arial" panose="020B0604020202020204" pitchFamily="34" charset="0"/>
              </a:rPr>
              <a:t>S</a:t>
            </a:r>
            <a:r>
              <a:rPr lang="en-US" sz="2200" dirty="0">
                <a:solidFill>
                  <a:schemeClr val="tx1"/>
                </a:solidFill>
                <a:effectLst/>
                <a:latin typeface="Arial" panose="020B0604020202020204" pitchFamily="34" charset="0"/>
                <a:cs typeface="Arial" panose="020B0604020202020204" pitchFamily="34" charset="0"/>
              </a:rPr>
              <a:t>ocial worker</a:t>
            </a:r>
          </a:p>
          <a:p>
            <a:pPr>
              <a:lnSpc>
                <a:spcPts val="2880"/>
              </a:lnSpc>
            </a:pPr>
            <a:r>
              <a:rPr lang="en-US" sz="2200" dirty="0">
                <a:latin typeface="Arial" panose="020B0604020202020204" pitchFamily="34" charset="0"/>
                <a:cs typeface="Arial" panose="020B0604020202020204" pitchFamily="34" charset="0"/>
              </a:rPr>
              <a:t>N</a:t>
            </a:r>
            <a:r>
              <a:rPr lang="en-US" sz="2200" dirty="0">
                <a:solidFill>
                  <a:schemeClr val="tx1"/>
                </a:solidFill>
                <a:effectLst/>
                <a:latin typeface="Arial" panose="020B0604020202020204" pitchFamily="34" charset="0"/>
                <a:cs typeface="Arial" panose="020B0604020202020204" pitchFamily="34" charset="0"/>
              </a:rPr>
              <a:t>on-medical service provider </a:t>
            </a:r>
          </a:p>
          <a:p>
            <a:pPr>
              <a:lnSpc>
                <a:spcPts val="2880"/>
              </a:lnSpc>
            </a:pPr>
            <a:r>
              <a:rPr lang="en-US" sz="2200" dirty="0">
                <a:latin typeface="Arial" panose="020B0604020202020204" pitchFamily="34" charset="0"/>
                <a:cs typeface="Arial" panose="020B0604020202020204" pitchFamily="34" charset="0"/>
              </a:rPr>
              <a:t>M</a:t>
            </a:r>
            <a:r>
              <a:rPr lang="en-US" sz="2200" dirty="0">
                <a:solidFill>
                  <a:schemeClr val="tx1"/>
                </a:solidFill>
                <a:effectLst/>
                <a:latin typeface="Arial" panose="020B0604020202020204" pitchFamily="34" charset="0"/>
                <a:cs typeface="Arial" panose="020B0604020202020204" pitchFamily="34" charset="0"/>
              </a:rPr>
              <a:t>ember of a peer support group</a:t>
            </a:r>
          </a:p>
          <a:p>
            <a:pPr>
              <a:lnSpc>
                <a:spcPts val="2880"/>
              </a:lnSpc>
            </a:pPr>
            <a:r>
              <a:rPr lang="en-US" sz="2200" dirty="0">
                <a:latin typeface="Arial" panose="020B0604020202020204" pitchFamily="34" charset="0"/>
                <a:cs typeface="Arial" panose="020B0604020202020204" pitchFamily="34" charset="0"/>
              </a:rPr>
              <a:t>Reliable Third Party</a:t>
            </a:r>
          </a:p>
          <a:p>
            <a:pPr>
              <a:lnSpc>
                <a:spcPts val="2880"/>
              </a:lnSpc>
            </a:pPr>
            <a:r>
              <a:rPr lang="en-US" sz="2200" dirty="0">
                <a:latin typeface="Arial" panose="020B0604020202020204" pitchFamily="34" charset="0"/>
                <a:cs typeface="Arial" panose="020B0604020202020204" pitchFamily="34" charset="0"/>
              </a:rPr>
              <a:t>P</a:t>
            </a:r>
            <a:r>
              <a:rPr lang="en-US" sz="2200" dirty="0">
                <a:solidFill>
                  <a:schemeClr val="tx1"/>
                </a:solidFill>
                <a:effectLst/>
                <a:latin typeface="Arial" panose="020B0604020202020204" pitchFamily="34" charset="0"/>
                <a:cs typeface="Arial" panose="020B0604020202020204" pitchFamily="34" charset="0"/>
              </a:rPr>
              <a:t>arent, child, or other relative</a:t>
            </a:r>
          </a:p>
          <a:p>
            <a:pPr>
              <a:lnSpc>
                <a:spcPts val="2880"/>
              </a:lnSpc>
            </a:pPr>
            <a:r>
              <a:rPr lang="en-US" sz="2200" dirty="0">
                <a:latin typeface="Arial" panose="020B0604020202020204" pitchFamily="34" charset="0"/>
                <a:cs typeface="Arial" panose="020B0604020202020204" pitchFamily="34" charset="0"/>
              </a:rPr>
              <a:t>Individual (FEHA)</a:t>
            </a:r>
          </a:p>
        </p:txBody>
      </p:sp>
      <p:sp>
        <p:nvSpPr>
          <p:cNvPr id="5" name="Content Placeholder 4">
            <a:extLst>
              <a:ext uri="{FF2B5EF4-FFF2-40B4-BE49-F238E27FC236}">
                <a16:creationId xmlns:a16="http://schemas.microsoft.com/office/drawing/2014/main" id="{9351F1CB-6C9F-6149-E108-2A19B50C50B5}"/>
              </a:ext>
            </a:extLst>
          </p:cNvPr>
          <p:cNvSpPr>
            <a:spLocks noGrp="1"/>
          </p:cNvSpPr>
          <p:nvPr>
            <p:ph sz="quarter" idx="4"/>
          </p:nvPr>
        </p:nvSpPr>
        <p:spPr>
          <a:xfrm>
            <a:off x="5394959" y="1753100"/>
            <a:ext cx="4950824" cy="3810000"/>
          </a:xfrm>
        </p:spPr>
        <p:txBody>
          <a:bodyPr>
            <a:normAutofit/>
          </a:bodyPr>
          <a:lstStyle/>
          <a:p>
            <a:pPr marL="0" indent="0">
              <a:lnSpc>
                <a:spcPts val="2880"/>
              </a:lnSpc>
              <a:buNone/>
            </a:pPr>
            <a:r>
              <a:rPr lang="en-US" sz="2400" u="sng" dirty="0"/>
              <a:t>Documentation</a:t>
            </a:r>
            <a:endParaRPr lang="en-US" sz="2200" dirty="0">
              <a:latin typeface="Arial" panose="020B0604020202020204" pitchFamily="34" charset="0"/>
              <a:cs typeface="Arial" panose="020B0604020202020204" pitchFamily="34" charset="0"/>
            </a:endParaRPr>
          </a:p>
          <a:p>
            <a:pPr>
              <a:lnSpc>
                <a:spcPts val="2880"/>
              </a:lnSpc>
            </a:pPr>
            <a:r>
              <a:rPr lang="en-US" sz="2200" dirty="0">
                <a:latin typeface="Arial" panose="020B0604020202020204" pitchFamily="34" charset="0"/>
                <a:cs typeface="Arial" panose="020B0604020202020204" pitchFamily="34" charset="0"/>
              </a:rPr>
              <a:t>** Only what is necessary to show disability related need for accommodation** </a:t>
            </a:r>
            <a:r>
              <a:rPr lang="en-US" sz="2200" dirty="0">
                <a:effectLst/>
                <a:latin typeface="Arial" panose="020B0604020202020204" pitchFamily="34" charset="0"/>
                <a:ea typeface="Aptos" panose="020B0004020202020204" pitchFamily="34" charset="0"/>
                <a:cs typeface="Arial" panose="020B0604020202020204" pitchFamily="34" charset="0"/>
              </a:rPr>
              <a:t>(2 CCR § 12178(a))</a:t>
            </a:r>
            <a:endParaRPr lang="en-US" sz="2200" dirty="0">
              <a:latin typeface="Arial" panose="020B0604020202020204" pitchFamily="34" charset="0"/>
              <a:cs typeface="Arial" panose="020B0604020202020204" pitchFamily="34" charset="0"/>
            </a:endParaRPr>
          </a:p>
          <a:p>
            <a:pPr>
              <a:lnSpc>
                <a:spcPts val="2880"/>
              </a:lnSpc>
            </a:pPr>
            <a:r>
              <a:rPr lang="en-US" sz="2200" dirty="0">
                <a:latin typeface="Arial" panose="020B0604020202020204" pitchFamily="34" charset="0"/>
                <a:cs typeface="Arial" panose="020B0604020202020204" pitchFamily="34" charset="0"/>
              </a:rPr>
              <a:t>Doctor’s Note</a:t>
            </a:r>
          </a:p>
          <a:p>
            <a:pPr>
              <a:lnSpc>
                <a:spcPts val="2880"/>
              </a:lnSpc>
            </a:pPr>
            <a:r>
              <a:rPr lang="en-US" sz="2200" dirty="0">
                <a:latin typeface="Arial" panose="020B0604020202020204" pitchFamily="34" charset="0"/>
                <a:cs typeface="Arial" panose="020B0604020202020204" pitchFamily="34" charset="0"/>
              </a:rPr>
              <a:t>Documentation of Disability Benefits</a:t>
            </a:r>
          </a:p>
          <a:p>
            <a:pPr>
              <a:lnSpc>
                <a:spcPts val="2880"/>
              </a:lnSpc>
            </a:pPr>
            <a:r>
              <a:rPr lang="en-US" sz="2200" dirty="0">
                <a:latin typeface="Arial" panose="020B0604020202020204" pitchFamily="34" charset="0"/>
                <a:cs typeface="Arial" panose="020B0604020202020204" pitchFamily="34" charset="0"/>
              </a:rPr>
              <a:t>Prescriptions</a:t>
            </a:r>
          </a:p>
          <a:p>
            <a:pPr>
              <a:lnSpc>
                <a:spcPts val="2880"/>
              </a:lnSpc>
            </a:pPr>
            <a:r>
              <a:rPr lang="en-US" sz="2200" dirty="0">
                <a:latin typeface="Arial" panose="020B0604020202020204" pitchFamily="34" charset="0"/>
                <a:cs typeface="Arial" panose="020B0604020202020204" pitchFamily="34" charset="0"/>
              </a:rPr>
              <a:t>Credible statement of individual (FEHA) </a:t>
            </a:r>
            <a:r>
              <a:rPr lang="en-US" sz="2200" dirty="0">
                <a:effectLst/>
                <a:latin typeface="Arial" panose="020B0604020202020204" pitchFamily="34" charset="0"/>
                <a:ea typeface="Aptos" panose="020B0004020202020204" pitchFamily="34" charset="0"/>
                <a:cs typeface="Arial" panose="020B0604020202020204" pitchFamily="34" charset="0"/>
              </a:rPr>
              <a:t>(2 CCR § 12178(f))</a:t>
            </a:r>
            <a:endParaRPr lang="en-US" sz="2200"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396B3F50-8522-938F-1194-135AF3FD0D9E}"/>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65074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3145BC-4BA5-1E00-5CDB-1885B9D89985}"/>
              </a:ext>
            </a:extLst>
          </p:cNvPr>
          <p:cNvSpPr>
            <a:spLocks noGrp="1"/>
          </p:cNvSpPr>
          <p:nvPr>
            <p:ph type="title"/>
          </p:nvPr>
        </p:nvSpPr>
        <p:spPr>
          <a:xfrm>
            <a:off x="2697480" y="629921"/>
            <a:ext cx="8762246" cy="1045029"/>
          </a:xfrm>
        </p:spPr>
        <p:txBody>
          <a:bodyPr/>
          <a:lstStyle/>
          <a:p>
            <a:r>
              <a:rPr lang="en-US" sz="3600" dirty="0"/>
              <a:t>How Does the Landlord Respond?</a:t>
            </a:r>
          </a:p>
        </p:txBody>
      </p:sp>
      <p:sp>
        <p:nvSpPr>
          <p:cNvPr id="5" name="Content Placeholder 4">
            <a:extLst>
              <a:ext uri="{FF2B5EF4-FFF2-40B4-BE49-F238E27FC236}">
                <a16:creationId xmlns:a16="http://schemas.microsoft.com/office/drawing/2014/main" id="{13EAE21F-400D-472B-03B0-DB25EE11C520}"/>
              </a:ext>
            </a:extLst>
          </p:cNvPr>
          <p:cNvSpPr>
            <a:spLocks noGrp="1"/>
          </p:cNvSpPr>
          <p:nvPr>
            <p:ph idx="1"/>
          </p:nvPr>
        </p:nvSpPr>
        <p:spPr>
          <a:xfrm>
            <a:off x="973829" y="1632169"/>
            <a:ext cx="9892146" cy="4336473"/>
          </a:xfrm>
        </p:spPr>
        <p:txBody>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Individualized Assessment </a:t>
            </a:r>
          </a:p>
          <a:p>
            <a:pPr marL="285750"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Each request considered separately regardless of prior or future requests</a:t>
            </a:r>
          </a:p>
          <a:p>
            <a:pPr marL="285750"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If same request was denied to another person, must still consider</a:t>
            </a:r>
          </a:p>
          <a:p>
            <a:pPr marL="285750"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Cannot base decision on “opening door” to similar </a:t>
            </a:r>
          </a:p>
          <a:p>
            <a:r>
              <a:rPr lang="en-US" altLang="en-US" sz="2800" dirty="0">
                <a:latin typeface="Arial" panose="020B0604020202020204" pitchFamily="34" charset="0"/>
                <a:cs typeface="Arial" panose="020B0604020202020204" pitchFamily="34" charset="0"/>
              </a:rPr>
              <a:t>   requests</a:t>
            </a:r>
          </a:p>
          <a:p>
            <a:pPr marL="285750"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Interactive process</a:t>
            </a:r>
          </a:p>
        </p:txBody>
      </p:sp>
      <p:sp>
        <p:nvSpPr>
          <p:cNvPr id="6" name="Text Placeholder 5">
            <a:extLst>
              <a:ext uri="{FF2B5EF4-FFF2-40B4-BE49-F238E27FC236}">
                <a16:creationId xmlns:a16="http://schemas.microsoft.com/office/drawing/2014/main" id="{A41A22DF-2983-376D-CECD-E03F1683D2E8}"/>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2400" dirty="0">
                <a:solidFill>
                  <a:schemeClr val="bg1"/>
                </a:solidFill>
              </a:rPr>
              <a:t>15</a:t>
            </a:r>
          </a:p>
        </p:txBody>
      </p:sp>
    </p:spTree>
    <p:extLst>
      <p:ext uri="{BB962C8B-B14F-4D97-AF65-F5344CB8AC3E}">
        <p14:creationId xmlns:p14="http://schemas.microsoft.com/office/powerpoint/2010/main" val="2508967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B2CB7-DD03-A799-6370-891A631D3192}"/>
              </a:ext>
            </a:extLst>
          </p:cNvPr>
          <p:cNvSpPr>
            <a:spLocks noGrp="1"/>
          </p:cNvSpPr>
          <p:nvPr>
            <p:ph type="title"/>
          </p:nvPr>
        </p:nvSpPr>
        <p:spPr/>
        <p:txBody>
          <a:bodyPr/>
          <a:lstStyle/>
          <a:p>
            <a:r>
              <a:rPr lang="en-US" dirty="0"/>
              <a:t>Interactive Process</a:t>
            </a:r>
          </a:p>
        </p:txBody>
      </p:sp>
      <p:sp>
        <p:nvSpPr>
          <p:cNvPr id="6" name="Content Placeholder 5">
            <a:extLst>
              <a:ext uri="{FF2B5EF4-FFF2-40B4-BE49-F238E27FC236}">
                <a16:creationId xmlns:a16="http://schemas.microsoft.com/office/drawing/2014/main" id="{FB37F7B3-F267-767C-1C3B-29491C59AA0D}"/>
              </a:ext>
            </a:extLst>
          </p:cNvPr>
          <p:cNvSpPr>
            <a:spLocks noGrp="1"/>
          </p:cNvSpPr>
          <p:nvPr>
            <p:ph idx="1"/>
          </p:nvPr>
        </p:nvSpPr>
        <p:spPr>
          <a:xfrm>
            <a:off x="745588" y="1849821"/>
            <a:ext cx="7371470" cy="3849939"/>
          </a:xfrm>
        </p:spPr>
        <p:txBody>
          <a:bodyPr>
            <a:normAutofit fontScale="92500" lnSpcReduction="10000"/>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Good faith interaction between landlord and tenant.</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Questions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Information sharing</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How to implement accommodations </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Reasonable limitations of landlord </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Process required even if request is “unreasonable” </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Alternative accommodations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(2 CCR § 12177)</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061B3913-E057-F354-36DA-0EC6D5E40E46}"/>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02298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9B6E8-946D-F2A6-09BE-1A8BE96BA615}"/>
              </a:ext>
            </a:extLst>
          </p:cNvPr>
          <p:cNvSpPr>
            <a:spLocks noGrp="1"/>
          </p:cNvSpPr>
          <p:nvPr>
            <p:ph type="title"/>
          </p:nvPr>
        </p:nvSpPr>
        <p:spPr/>
        <p:txBody>
          <a:bodyPr/>
          <a:lstStyle/>
          <a:p>
            <a:r>
              <a:rPr lang="en-US" sz="3600" dirty="0"/>
              <a:t>Interactive Process and the Law</a:t>
            </a:r>
          </a:p>
        </p:txBody>
      </p:sp>
      <p:sp>
        <p:nvSpPr>
          <p:cNvPr id="3" name="Content Placeholder 2">
            <a:extLst>
              <a:ext uri="{FF2B5EF4-FFF2-40B4-BE49-F238E27FC236}">
                <a16:creationId xmlns:a16="http://schemas.microsoft.com/office/drawing/2014/main" id="{B2B320A3-4488-71C0-8B02-579435BF6862}"/>
              </a:ext>
            </a:extLst>
          </p:cNvPr>
          <p:cNvSpPr>
            <a:spLocks noGrp="1"/>
          </p:cNvSpPr>
          <p:nvPr>
            <p:ph idx="1"/>
          </p:nvPr>
        </p:nvSpPr>
        <p:spPr>
          <a:xfrm>
            <a:off x="758316" y="1811919"/>
            <a:ext cx="7525581" cy="3927348"/>
          </a:xfrm>
        </p:spPr>
        <p:txBody>
          <a:bodyPr>
            <a:no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Required under FEHA (2 CCR § 12177)</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Not required under FHA but encouraged by HUD/DOJ. </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Failure to engage in an interactive process is a factor to be considered by the courts when analyzing accommodation claims (</a:t>
            </a:r>
            <a:r>
              <a:rPr lang="en-US" sz="2800" i="1" dirty="0">
                <a:latin typeface="Arial" panose="020B0604020202020204" pitchFamily="34" charset="0"/>
                <a:cs typeface="Arial" panose="020B0604020202020204" pitchFamily="34" charset="0"/>
              </a:rPr>
              <a:t>Rodriguez v. Morgan</a:t>
            </a:r>
            <a:r>
              <a:rPr lang="en-US" sz="2800" dirty="0">
                <a:latin typeface="Arial" panose="020B0604020202020204" pitchFamily="34" charset="0"/>
                <a:cs typeface="Arial" panose="020B0604020202020204" pitchFamily="34" charset="0"/>
              </a:rPr>
              <a:t>, No. CV 09-8939-GW CWX, 2012 WL 253867 (C.D. Cal. Jan. 26, 2012). </a:t>
            </a:r>
          </a:p>
        </p:txBody>
      </p:sp>
      <p:sp>
        <p:nvSpPr>
          <p:cNvPr id="4" name="Text Placeholder 3">
            <a:extLst>
              <a:ext uri="{FF2B5EF4-FFF2-40B4-BE49-F238E27FC236}">
                <a16:creationId xmlns:a16="http://schemas.microsoft.com/office/drawing/2014/main" id="{88281CAD-A47D-20BD-3DA3-708DBF304AEC}"/>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27543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EC9F0-20C2-546D-1DF4-6DB14D2EBBBF}"/>
              </a:ext>
            </a:extLst>
          </p:cNvPr>
          <p:cNvSpPr>
            <a:spLocks noGrp="1"/>
          </p:cNvSpPr>
          <p:nvPr>
            <p:ph type="title"/>
          </p:nvPr>
        </p:nvSpPr>
        <p:spPr/>
        <p:txBody>
          <a:bodyPr/>
          <a:lstStyle/>
          <a:p>
            <a:r>
              <a:rPr lang="en-US" dirty="0"/>
              <a:t>RA Examples</a:t>
            </a:r>
          </a:p>
        </p:txBody>
      </p:sp>
      <p:sp>
        <p:nvSpPr>
          <p:cNvPr id="3" name="Content Placeholder 2">
            <a:extLst>
              <a:ext uri="{FF2B5EF4-FFF2-40B4-BE49-F238E27FC236}">
                <a16:creationId xmlns:a16="http://schemas.microsoft.com/office/drawing/2014/main" id="{809D90F4-13DB-2A7E-E714-459A3EEF17FD}"/>
              </a:ext>
            </a:extLst>
          </p:cNvPr>
          <p:cNvSpPr>
            <a:spLocks noGrp="1"/>
          </p:cNvSpPr>
          <p:nvPr>
            <p:ph idx="1"/>
          </p:nvPr>
        </p:nvSpPr>
        <p:spPr>
          <a:xfrm>
            <a:off x="1651903" y="1678778"/>
            <a:ext cx="9427254" cy="3666945"/>
          </a:xfrm>
        </p:spPr>
        <p:txBody>
          <a:bodyPr>
            <a:normAutofit/>
          </a:bodyPr>
          <a:lstStyle/>
          <a:p>
            <a:pPr marL="285750" indent="-285750">
              <a:buFont typeface="Arial" panose="020B0604020202020204" pitchFamily="34" charset="0"/>
              <a:buChar char="•"/>
            </a:pPr>
            <a:r>
              <a:rPr lang="en-US" sz="2600" b="1" dirty="0">
                <a:latin typeface="Arial" panose="020B0604020202020204" pitchFamily="34" charset="0"/>
                <a:cs typeface="Arial" panose="020B0604020202020204" pitchFamily="34" charset="0"/>
              </a:rPr>
              <a:t>Rescind notice of eviction</a:t>
            </a:r>
          </a:p>
          <a:p>
            <a:pPr marL="285750" indent="-285750">
              <a:buFont typeface="Arial" panose="020B0604020202020204" pitchFamily="34" charset="0"/>
              <a:buChar char="•"/>
            </a:pPr>
            <a:r>
              <a:rPr lang="en-US" sz="2600" b="1" dirty="0">
                <a:latin typeface="Arial" panose="020B0604020202020204" pitchFamily="34" charset="0"/>
                <a:cs typeface="Arial" panose="020B0604020202020204" pitchFamily="34" charset="0"/>
              </a:rPr>
              <a:t>Dismiss unlawful detainer </a:t>
            </a:r>
            <a:r>
              <a:rPr lang="en-US" sz="2600" dirty="0">
                <a:latin typeface="Arial" panose="020B0604020202020204" pitchFamily="34" charset="0"/>
                <a:cs typeface="Arial" panose="020B0604020202020204" pitchFamily="34" charset="0"/>
              </a:rPr>
              <a:t>(</a:t>
            </a:r>
            <a:r>
              <a:rPr lang="en-US" sz="2600" i="1" dirty="0">
                <a:latin typeface="Arial" panose="020B0604020202020204" pitchFamily="34" charset="0"/>
                <a:cs typeface="Arial" panose="020B0604020202020204" pitchFamily="34" charset="0"/>
              </a:rPr>
              <a:t>McAlister v. Essex Prop. </a:t>
            </a:r>
            <a:r>
              <a:rPr lang="en-US" sz="2600" dirty="0">
                <a:latin typeface="Arial" panose="020B0604020202020204" pitchFamily="34" charset="0"/>
                <a:cs typeface="Arial" panose="020B0604020202020204" pitchFamily="34" charset="0"/>
              </a:rPr>
              <a:t>Tr., 504 F. Supp. 2d 903, 906 (C.D. Cal. 2007)</a:t>
            </a:r>
          </a:p>
          <a:p>
            <a:pPr marL="285750" indent="-285750">
              <a:buFont typeface="Arial" panose="020B0604020202020204" pitchFamily="34" charset="0"/>
              <a:buChar char="•"/>
            </a:pPr>
            <a:r>
              <a:rPr lang="en-US" sz="2600" b="1" dirty="0">
                <a:latin typeface="Arial" panose="020B0604020202020204" pitchFamily="34" charset="0"/>
                <a:cs typeface="Arial" panose="020B0604020202020204" pitchFamily="34" charset="0"/>
              </a:rPr>
              <a:t>Changing policies and rules -</a:t>
            </a:r>
          </a:p>
          <a:p>
            <a:pPr marL="569214" lvl="1" indent="-285750">
              <a:lnSpc>
                <a:spcPct val="100000"/>
              </a:lnSpc>
            </a:pPr>
            <a:r>
              <a:rPr lang="en-US" sz="2600" b="1" dirty="0">
                <a:latin typeface="Arial" panose="020B0604020202020204" pitchFamily="34" charset="0"/>
                <a:cs typeface="Arial" panose="020B0604020202020204" pitchFamily="34" charset="0"/>
              </a:rPr>
              <a:t>Emotional Support Animals </a:t>
            </a:r>
          </a:p>
          <a:p>
            <a:pPr marL="569214" lvl="1" indent="-285750">
              <a:lnSpc>
                <a:spcPct val="100000"/>
              </a:lnSpc>
            </a:pPr>
            <a:r>
              <a:rPr lang="en-US" sz="2600" b="1" dirty="0">
                <a:latin typeface="Arial" panose="020B0604020202020204" pitchFamily="34" charset="0"/>
                <a:cs typeface="Arial" panose="020B0604020202020204" pitchFamily="34" charset="0"/>
              </a:rPr>
              <a:t>Guests </a:t>
            </a:r>
          </a:p>
          <a:p>
            <a:pPr marL="569214" lvl="1" indent="-285750">
              <a:lnSpc>
                <a:spcPct val="100000"/>
              </a:lnSpc>
            </a:pPr>
            <a:r>
              <a:rPr lang="en-US" sz="2600" b="1" dirty="0">
                <a:latin typeface="Arial" panose="020B0604020202020204" pitchFamily="34" charset="0"/>
                <a:cs typeface="Arial" panose="020B0604020202020204" pitchFamily="34" charset="0"/>
              </a:rPr>
              <a:t>Subleasing/home health aides </a:t>
            </a:r>
          </a:p>
          <a:p>
            <a:pPr marL="569214" lvl="1" indent="-285750">
              <a:lnSpc>
                <a:spcPct val="100000"/>
              </a:lnSpc>
            </a:pPr>
            <a:r>
              <a:rPr lang="en-US" sz="2600" dirty="0">
                <a:latin typeface="Arial" panose="020B0604020202020204" pitchFamily="34" charset="0"/>
                <a:cs typeface="Arial" panose="020B0604020202020204" pitchFamily="34" charset="0"/>
              </a:rPr>
              <a:t>(2 CCR 12176)</a:t>
            </a:r>
            <a:endParaRPr lang="en-US" sz="2600" b="1"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79BC5C9-13B4-5B2D-B394-347A44A542F2}"/>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35921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9F8B-073C-89AC-B30F-0F344FF29E56}"/>
              </a:ext>
            </a:extLst>
          </p:cNvPr>
          <p:cNvSpPr>
            <a:spLocks noGrp="1"/>
          </p:cNvSpPr>
          <p:nvPr>
            <p:ph type="title"/>
          </p:nvPr>
        </p:nvSpPr>
        <p:spPr/>
        <p:txBody>
          <a:bodyPr/>
          <a:lstStyle/>
          <a:p>
            <a:r>
              <a:rPr lang="en-US" dirty="0"/>
              <a:t>Examples </a:t>
            </a:r>
          </a:p>
        </p:txBody>
      </p:sp>
      <p:sp>
        <p:nvSpPr>
          <p:cNvPr id="3" name="Content Placeholder 2">
            <a:extLst>
              <a:ext uri="{FF2B5EF4-FFF2-40B4-BE49-F238E27FC236}">
                <a16:creationId xmlns:a16="http://schemas.microsoft.com/office/drawing/2014/main" id="{49921ACA-5671-5084-A513-91C51A40CB18}"/>
              </a:ext>
            </a:extLst>
          </p:cNvPr>
          <p:cNvSpPr>
            <a:spLocks noGrp="1"/>
          </p:cNvSpPr>
          <p:nvPr>
            <p:ph idx="1"/>
          </p:nvPr>
        </p:nvSpPr>
        <p:spPr>
          <a:xfrm>
            <a:off x="1651903" y="1764384"/>
            <a:ext cx="7860632" cy="3641558"/>
          </a:xfrm>
        </p:spPr>
        <p:txBody>
          <a:bodyPr>
            <a:normAutofit fontScale="92500" lnSpcReduction="10000"/>
          </a:bodyPr>
          <a:lstStyle/>
          <a:p>
            <a:pPr marL="285750"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More time to comply with a notice to cure/predicate notice. </a:t>
            </a:r>
          </a:p>
          <a:p>
            <a:pPr marL="285750"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Paying Rent on a Different Schedule </a:t>
            </a:r>
            <a:r>
              <a:rPr lang="en-US" sz="2800" dirty="0">
                <a:latin typeface="Arial" panose="020B0604020202020204" pitchFamily="34" charset="0"/>
                <a:cs typeface="Arial" panose="020B0604020202020204" pitchFamily="34" charset="0"/>
              </a:rPr>
              <a:t>(2 CCR 12176)</a:t>
            </a:r>
            <a:endParaRPr lang="en-US" sz="2800" b="1" dirty="0">
              <a:latin typeface="Arial" panose="020B0604020202020204" pitchFamily="34" charset="0"/>
              <a:cs typeface="Arial" panose="020B0604020202020204" pitchFamily="34" charset="0"/>
            </a:endParaRPr>
          </a:p>
          <a:p>
            <a:pPr marL="569214" lvl="1" indent="-285750"/>
            <a:r>
              <a:rPr lang="en-US" sz="2800" b="1" dirty="0">
                <a:latin typeface="Arial" panose="020B0604020202020204" pitchFamily="34" charset="0"/>
                <a:cs typeface="Arial" panose="020B0604020202020204" pitchFamily="34" charset="0"/>
              </a:rPr>
              <a:t>Based on disability-related income (SSD/SSI)</a:t>
            </a:r>
          </a:p>
          <a:p>
            <a:pPr marL="569214" lvl="1" indent="-285750"/>
            <a:r>
              <a:rPr lang="en-US" sz="2800" b="1" dirty="0">
                <a:latin typeface="Arial" panose="020B0604020202020204" pitchFamily="34" charset="0"/>
                <a:cs typeface="Arial" panose="020B0604020202020204" pitchFamily="34" charset="0"/>
              </a:rPr>
              <a:t>Rent money used for disability-related needs</a:t>
            </a:r>
          </a:p>
          <a:p>
            <a:pPr marL="285750"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More time to move after writ of eviction issued </a:t>
            </a:r>
            <a:r>
              <a:rPr lang="en-US" sz="2800" dirty="0">
                <a:latin typeface="Arial" panose="020B0604020202020204" pitchFamily="34" charset="0"/>
                <a:cs typeface="Arial" panose="020B0604020202020204" pitchFamily="34" charset="0"/>
              </a:rPr>
              <a:t>(2 CCR 12176)</a:t>
            </a:r>
          </a:p>
          <a:p>
            <a:pPr marL="285750"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Excuse property damage</a:t>
            </a:r>
          </a:p>
          <a:p>
            <a:pPr marL="285750" indent="-28575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endParaRPr lang="en-US" dirty="0"/>
          </a:p>
        </p:txBody>
      </p:sp>
      <p:sp>
        <p:nvSpPr>
          <p:cNvPr id="4" name="Text Placeholder 3">
            <a:extLst>
              <a:ext uri="{FF2B5EF4-FFF2-40B4-BE49-F238E27FC236}">
                <a16:creationId xmlns:a16="http://schemas.microsoft.com/office/drawing/2014/main" id="{D6A1CCD5-5807-CBA7-BD57-87CBDBC4D16C}"/>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4969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6DF6-5B25-79AF-09F2-0008B7DD2526}"/>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0FA49DED-F98B-AA29-6402-0A09C4EFE003}"/>
              </a:ext>
            </a:extLst>
          </p:cNvPr>
          <p:cNvSpPr>
            <a:spLocks noGrp="1"/>
          </p:cNvSpPr>
          <p:nvPr>
            <p:ph type="body" sz="quarter" idx="13"/>
          </p:nvPr>
        </p:nvSpPr>
        <p:spPr>
          <a:solidFill>
            <a:schemeClr val="accent1">
              <a:lumMod val="50000"/>
            </a:schemeClr>
          </a:solidFill>
          <a:ln>
            <a:noFill/>
          </a:ln>
        </p:spPr>
        <p:txBody>
          <a:bodyPr/>
          <a:lstStyle/>
          <a:p>
            <a:r>
              <a:rPr lang="en-US" dirty="0">
                <a:solidFill>
                  <a:schemeClr val="bg1"/>
                </a:solidFill>
              </a:rPr>
              <a:t>Disability Law</a:t>
            </a:r>
          </a:p>
        </p:txBody>
      </p:sp>
      <p:sp>
        <p:nvSpPr>
          <p:cNvPr id="4" name="Text Placeholder 3">
            <a:extLst>
              <a:ext uri="{FF2B5EF4-FFF2-40B4-BE49-F238E27FC236}">
                <a16:creationId xmlns:a16="http://schemas.microsoft.com/office/drawing/2014/main" id="{EBBAF7CB-A8CE-582C-C1DB-E6D72AC69A46}"/>
              </a:ext>
            </a:extLst>
          </p:cNvPr>
          <p:cNvSpPr>
            <a:spLocks noGrp="1"/>
          </p:cNvSpPr>
          <p:nvPr>
            <p:ph type="body" sz="quarter" idx="14"/>
          </p:nvPr>
        </p:nvSpPr>
        <p:spPr>
          <a:solidFill>
            <a:schemeClr val="accent2">
              <a:lumMod val="50000"/>
            </a:schemeClr>
          </a:solidFill>
        </p:spPr>
        <p:txBody>
          <a:bodyPr/>
          <a:lstStyle/>
          <a:p>
            <a:r>
              <a:rPr lang="en-US" sz="3600" dirty="0">
                <a:solidFill>
                  <a:schemeClr val="bg1"/>
                </a:solidFill>
              </a:rPr>
              <a:t>Reasonable Accommodations</a:t>
            </a:r>
          </a:p>
        </p:txBody>
      </p:sp>
      <p:sp>
        <p:nvSpPr>
          <p:cNvPr id="49" name="Text Placeholder 48">
            <a:extLst>
              <a:ext uri="{FF2B5EF4-FFF2-40B4-BE49-F238E27FC236}">
                <a16:creationId xmlns:a16="http://schemas.microsoft.com/office/drawing/2014/main" id="{9AD6ED5E-6255-A10D-1B61-1C38A65A0172}"/>
              </a:ext>
              <a:ext uri="{C183D7F6-B498-43B3-948B-1728B52AA6E4}">
                <adec:decorative xmlns:adec="http://schemas.microsoft.com/office/drawing/2017/decorative" val="1"/>
              </a:ext>
            </a:extLst>
          </p:cNvPr>
          <p:cNvSpPr>
            <a:spLocks noGrp="1"/>
          </p:cNvSpPr>
          <p:nvPr>
            <p:ph type="body" sz="quarter" idx="19"/>
          </p:nvPr>
        </p:nvSpPr>
        <p:spPr/>
        <p:txBody>
          <a:bodyPr/>
          <a:lstStyle/>
          <a:p>
            <a:endParaRPr lang="en-US" dirty="0">
              <a:solidFill>
                <a:schemeClr val="accent2">
                  <a:lumMod val="75000"/>
                </a:schemeClr>
              </a:solidFill>
            </a:endParaRPr>
          </a:p>
        </p:txBody>
      </p:sp>
      <p:sp>
        <p:nvSpPr>
          <p:cNvPr id="5" name="Text Placeholder 4">
            <a:extLst>
              <a:ext uri="{FF2B5EF4-FFF2-40B4-BE49-F238E27FC236}">
                <a16:creationId xmlns:a16="http://schemas.microsoft.com/office/drawing/2014/main" id="{21C403DC-3521-3A53-9255-0D192EBD4F25}"/>
              </a:ext>
            </a:extLst>
          </p:cNvPr>
          <p:cNvSpPr>
            <a:spLocks noGrp="1"/>
          </p:cNvSpPr>
          <p:nvPr>
            <p:ph type="body" sz="quarter" idx="15"/>
          </p:nvPr>
        </p:nvSpPr>
        <p:spPr>
          <a:solidFill>
            <a:schemeClr val="accent4">
              <a:lumMod val="50000"/>
            </a:schemeClr>
          </a:solidFill>
        </p:spPr>
        <p:txBody>
          <a:bodyPr/>
          <a:lstStyle/>
          <a:p>
            <a:r>
              <a:rPr lang="en-US" dirty="0">
                <a:solidFill>
                  <a:schemeClr val="bg1"/>
                </a:solidFill>
              </a:rPr>
              <a:t>Evictions and RAs</a:t>
            </a:r>
          </a:p>
        </p:txBody>
      </p:sp>
      <p:sp>
        <p:nvSpPr>
          <p:cNvPr id="50" name="Text Placeholder 49">
            <a:extLst>
              <a:ext uri="{FF2B5EF4-FFF2-40B4-BE49-F238E27FC236}">
                <a16:creationId xmlns:a16="http://schemas.microsoft.com/office/drawing/2014/main" id="{725D92A4-EE14-BE47-EFF6-F0FD3F4AE66E}"/>
              </a:ext>
              <a:ext uri="{C183D7F6-B498-43B3-948B-1728B52AA6E4}">
                <adec:decorative xmlns:adec="http://schemas.microsoft.com/office/drawing/2017/decorative" val="1"/>
              </a:ext>
            </a:extLst>
          </p:cNvPr>
          <p:cNvSpPr>
            <a:spLocks noGrp="1"/>
          </p:cNvSpPr>
          <p:nvPr>
            <p:ph type="body" sz="quarter" idx="20"/>
          </p:nvPr>
        </p:nvSpPr>
        <p:spPr/>
        <p:txBody>
          <a:bodyPr/>
          <a:lstStyle/>
          <a:p>
            <a:endParaRPr lang="en-US" dirty="0">
              <a:solidFill>
                <a:schemeClr val="accent4">
                  <a:lumMod val="75000"/>
                </a:schemeClr>
              </a:solidFill>
            </a:endParaRPr>
          </a:p>
        </p:txBody>
      </p:sp>
      <p:sp>
        <p:nvSpPr>
          <p:cNvPr id="6" name="Text Placeholder 5">
            <a:extLst>
              <a:ext uri="{FF2B5EF4-FFF2-40B4-BE49-F238E27FC236}">
                <a16:creationId xmlns:a16="http://schemas.microsoft.com/office/drawing/2014/main" id="{01F6EA68-2AA8-DF86-685C-EC3843127767}"/>
              </a:ext>
            </a:extLst>
          </p:cNvPr>
          <p:cNvSpPr>
            <a:spLocks noGrp="1"/>
          </p:cNvSpPr>
          <p:nvPr>
            <p:ph type="body" sz="quarter" idx="16"/>
          </p:nvPr>
        </p:nvSpPr>
        <p:spPr/>
        <p:txBody>
          <a:bodyPr/>
          <a:lstStyle/>
          <a:p>
            <a:r>
              <a:rPr lang="en-US" dirty="0">
                <a:solidFill>
                  <a:schemeClr val="bg1"/>
                </a:solidFill>
              </a:rPr>
              <a:t>Preclusion</a:t>
            </a:r>
          </a:p>
        </p:txBody>
      </p:sp>
      <p:sp>
        <p:nvSpPr>
          <p:cNvPr id="51" name="Text Placeholder 50">
            <a:extLst>
              <a:ext uri="{FF2B5EF4-FFF2-40B4-BE49-F238E27FC236}">
                <a16:creationId xmlns:a16="http://schemas.microsoft.com/office/drawing/2014/main" id="{7FFFF704-D039-7DC7-A34E-489FEE26CD8F}"/>
              </a:ext>
              <a:ext uri="{C183D7F6-B498-43B3-948B-1728B52AA6E4}">
                <adec:decorative xmlns:adec="http://schemas.microsoft.com/office/drawing/2017/decorative" val="1"/>
              </a:ext>
            </a:extLst>
          </p:cNvPr>
          <p:cNvSpPr>
            <a:spLocks noGrp="1"/>
          </p:cNvSpPr>
          <p:nvPr>
            <p:ph type="body" sz="quarter" idx="21"/>
          </p:nvPr>
        </p:nvSpPr>
        <p:spPr/>
        <p:txBody>
          <a:bodyPr/>
          <a:lstStyle/>
          <a:p>
            <a:endParaRPr lang="en-US" dirty="0">
              <a:solidFill>
                <a:srgbClr val="231F20"/>
              </a:solidFill>
            </a:endParaRPr>
          </a:p>
        </p:txBody>
      </p:sp>
      <p:sp>
        <p:nvSpPr>
          <p:cNvPr id="7" name="Text Placeholder 6">
            <a:extLst>
              <a:ext uri="{FF2B5EF4-FFF2-40B4-BE49-F238E27FC236}">
                <a16:creationId xmlns:a16="http://schemas.microsoft.com/office/drawing/2014/main" id="{A2545FBC-2F5C-8772-F385-63E103558308}"/>
              </a:ext>
            </a:extLst>
          </p:cNvPr>
          <p:cNvSpPr>
            <a:spLocks noGrp="1"/>
          </p:cNvSpPr>
          <p:nvPr>
            <p:ph type="body" sz="quarter" idx="17"/>
          </p:nvPr>
        </p:nvSpPr>
        <p:spPr>
          <a:solidFill>
            <a:schemeClr val="accent3">
              <a:lumMod val="50000"/>
            </a:schemeClr>
          </a:solidFill>
        </p:spPr>
        <p:txBody>
          <a:bodyPr/>
          <a:lstStyle/>
          <a:p>
            <a:r>
              <a:rPr lang="en-US" dirty="0">
                <a:solidFill>
                  <a:schemeClr val="bg1"/>
                </a:solidFill>
              </a:rPr>
              <a:t>Hypotheticals</a:t>
            </a:r>
          </a:p>
        </p:txBody>
      </p:sp>
      <p:sp>
        <p:nvSpPr>
          <p:cNvPr id="52" name="Text Placeholder 51">
            <a:extLst>
              <a:ext uri="{FF2B5EF4-FFF2-40B4-BE49-F238E27FC236}">
                <a16:creationId xmlns:a16="http://schemas.microsoft.com/office/drawing/2014/main" id="{B834A08F-B9C1-B3EF-25F5-A69D401C8BC6}"/>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US" dirty="0">
              <a:solidFill>
                <a:schemeClr val="accent3">
                  <a:lumMod val="75000"/>
                </a:schemeClr>
              </a:solidFill>
            </a:endParaRPr>
          </a:p>
        </p:txBody>
      </p:sp>
      <p:sp>
        <p:nvSpPr>
          <p:cNvPr id="48" name="Text Placeholder 47">
            <a:extLst>
              <a:ext uri="{FF2B5EF4-FFF2-40B4-BE49-F238E27FC236}">
                <a16:creationId xmlns:a16="http://schemas.microsoft.com/office/drawing/2014/main" id="{B79EAB77-EA1B-845C-B39D-F4147B3C0E4B}"/>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US" dirty="0">
              <a:solidFill>
                <a:schemeClr val="accent1">
                  <a:lumMod val="75000"/>
                </a:schemeClr>
              </a:solidFill>
            </a:endParaRPr>
          </a:p>
        </p:txBody>
      </p:sp>
    </p:spTree>
    <p:extLst>
      <p:ext uri="{BB962C8B-B14F-4D97-AF65-F5344CB8AC3E}">
        <p14:creationId xmlns:p14="http://schemas.microsoft.com/office/powerpoint/2010/main" val="452850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48F1D6-35C5-B072-AAFA-0FCFA7886DFF}"/>
              </a:ext>
            </a:extLst>
          </p:cNvPr>
          <p:cNvSpPr>
            <a:spLocks noGrp="1"/>
          </p:cNvSpPr>
          <p:nvPr>
            <p:ph type="ctrTitle"/>
          </p:nvPr>
        </p:nvSpPr>
        <p:spPr>
          <a:xfrm>
            <a:off x="2831592" y="2487168"/>
            <a:ext cx="6528816" cy="1883664"/>
          </a:xfrm>
        </p:spPr>
        <p:txBody>
          <a:bodyPr/>
          <a:lstStyle/>
          <a:p>
            <a:r>
              <a:rPr lang="en-US" dirty="0"/>
              <a:t>Exceptions</a:t>
            </a:r>
          </a:p>
        </p:txBody>
      </p:sp>
      <p:sp>
        <p:nvSpPr>
          <p:cNvPr id="5" name="Slide Number Placeholder 4">
            <a:extLst>
              <a:ext uri="{FF2B5EF4-FFF2-40B4-BE49-F238E27FC236}">
                <a16:creationId xmlns:a16="http://schemas.microsoft.com/office/drawing/2014/main" id="{85D34AF5-A9BB-B0AA-9373-DCD38CC5C1AB}"/>
              </a:ext>
              <a:ext uri="{C183D7F6-B498-43B3-948B-1728B52AA6E4}">
                <adec:decorative xmlns:adec="http://schemas.microsoft.com/office/drawing/2017/decorative" val="1"/>
              </a:ext>
            </a:extLst>
          </p:cNvPr>
          <p:cNvSpPr>
            <a:spLocks noGrp="1"/>
          </p:cNvSpPr>
          <p:nvPr>
            <p:ph type="sldNum" sz="quarter" idx="4294967295"/>
          </p:nvPr>
        </p:nvSpPr>
        <p:spPr>
          <a:xfrm>
            <a:off x="0" y="929941"/>
            <a:ext cx="941388" cy="620713"/>
          </a:xfrm>
        </p:spPr>
        <p:txBody>
          <a:bodyPr/>
          <a:lstStyle/>
          <a:p>
            <a:fld id="{CC43B8D3-9A08-F84C-9DD4-44948BA52D4B}" type="slidenum">
              <a:rPr lang="en-US" smtClean="0"/>
              <a:pPr/>
              <a:t>20</a:t>
            </a:fld>
            <a:endParaRPr lang="en-US" dirty="0"/>
          </a:p>
        </p:txBody>
      </p:sp>
    </p:spTree>
    <p:extLst>
      <p:ext uri="{BB962C8B-B14F-4D97-AF65-F5344CB8AC3E}">
        <p14:creationId xmlns:p14="http://schemas.microsoft.com/office/powerpoint/2010/main" val="785226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D70E37-34AA-FAC8-B437-ABA8B56CCCB7}"/>
              </a:ext>
            </a:extLst>
          </p:cNvPr>
          <p:cNvSpPr>
            <a:spLocks noGrp="1"/>
          </p:cNvSpPr>
          <p:nvPr>
            <p:ph type="title"/>
          </p:nvPr>
        </p:nvSpPr>
        <p:spPr>
          <a:xfrm>
            <a:off x="2697480" y="777642"/>
            <a:ext cx="8762246" cy="777240"/>
          </a:xfrm>
        </p:spPr>
        <p:txBody>
          <a:bodyPr/>
          <a:lstStyle/>
          <a:p>
            <a:r>
              <a:rPr lang="en-US" sz="2800" dirty="0"/>
              <a:t>Exceptions – Undue Financial and Administrative Burden</a:t>
            </a:r>
          </a:p>
        </p:txBody>
      </p:sp>
      <p:sp>
        <p:nvSpPr>
          <p:cNvPr id="7" name="Content Placeholder 6">
            <a:extLst>
              <a:ext uri="{FF2B5EF4-FFF2-40B4-BE49-F238E27FC236}">
                <a16:creationId xmlns:a16="http://schemas.microsoft.com/office/drawing/2014/main" id="{16684084-769E-9AAD-0E20-29EA619DB556}"/>
              </a:ext>
            </a:extLst>
          </p:cNvPr>
          <p:cNvSpPr>
            <a:spLocks noGrp="1"/>
          </p:cNvSpPr>
          <p:nvPr>
            <p:ph idx="1"/>
          </p:nvPr>
        </p:nvSpPr>
        <p:spPr>
          <a:xfrm>
            <a:off x="732274" y="1718172"/>
            <a:ext cx="9579429" cy="4052969"/>
          </a:xfrm>
        </p:spPr>
        <p:txBody>
          <a:bodyPr>
            <a:normAutofit/>
          </a:bodyPr>
          <a:lstStyle/>
          <a:p>
            <a:pPr marL="342900" indent="-342900">
              <a:lnSpc>
                <a:spcPts val="2640"/>
              </a:lnSpc>
              <a:buFont typeface="Arial" panose="020B0604020202020204" pitchFamily="34" charset="0"/>
              <a:buChar char="•"/>
            </a:pPr>
            <a:r>
              <a:rPr lang="en-US" sz="2400" dirty="0">
                <a:latin typeface="Arial" panose="020B0604020202020204" pitchFamily="34" charset="0"/>
                <a:cs typeface="Arial" panose="020B0604020202020204" pitchFamily="34" charset="0"/>
              </a:rPr>
              <a:t>Cost and financial resources of the landlord</a:t>
            </a:r>
          </a:p>
          <a:p>
            <a:pPr marL="342900" indent="-342900">
              <a:lnSpc>
                <a:spcPts val="2640"/>
              </a:lnSpc>
              <a:buFont typeface="Arial" panose="020B0604020202020204" pitchFamily="34" charset="0"/>
              <a:buChar char="•"/>
            </a:pPr>
            <a:r>
              <a:rPr lang="en-US" sz="2400" dirty="0">
                <a:latin typeface="Arial" panose="020B0604020202020204" pitchFamily="34" charset="0"/>
                <a:cs typeface="Arial" panose="020B0604020202020204" pitchFamily="34" charset="0"/>
              </a:rPr>
              <a:t>Benefit to tenant</a:t>
            </a:r>
          </a:p>
          <a:p>
            <a:pPr marL="342900" indent="-342900">
              <a:lnSpc>
                <a:spcPts val="2640"/>
              </a:lnSpc>
              <a:buFont typeface="Arial" panose="020B0604020202020204" pitchFamily="34" charset="0"/>
              <a:buChar char="•"/>
            </a:pPr>
            <a:r>
              <a:rPr lang="en-US" sz="2400" dirty="0">
                <a:latin typeface="Arial" panose="020B0604020202020204" pitchFamily="34" charset="0"/>
                <a:cs typeface="Arial" panose="020B0604020202020204" pitchFamily="34" charset="0"/>
              </a:rPr>
              <a:t>Availability of equally effective less expensive alternative.</a:t>
            </a:r>
          </a:p>
          <a:p>
            <a:pPr marL="342900" indent="-342900">
              <a:lnSpc>
                <a:spcPts val="2640"/>
              </a:lnSpc>
              <a:buFont typeface="Arial" panose="020B0604020202020204" pitchFamily="34" charset="0"/>
              <a:buChar char="•"/>
            </a:pPr>
            <a:r>
              <a:rPr lang="en-US" sz="2400" dirty="0">
                <a:latin typeface="Arial" panose="020B0604020202020204" pitchFamily="34" charset="0"/>
                <a:cs typeface="Arial" panose="020B0604020202020204" pitchFamily="34" charset="0"/>
              </a:rPr>
              <a:t>Part of larger entity with more resources</a:t>
            </a:r>
          </a:p>
          <a:p>
            <a:pPr marL="342900" indent="-342900">
              <a:lnSpc>
                <a:spcPts val="2640"/>
              </a:lnSpc>
              <a:buFont typeface="Arial" panose="020B0604020202020204" pitchFamily="34" charset="0"/>
              <a:buChar char="•"/>
            </a:pPr>
            <a:r>
              <a:rPr lang="en-US" sz="2400" dirty="0">
                <a:latin typeface="Arial" panose="020B0604020202020204" pitchFamily="34" charset="0"/>
                <a:cs typeface="Arial" panose="020B0604020202020204" pitchFamily="34" charset="0"/>
              </a:rPr>
              <a:t>If the accommodation is needed because of failure of landlord to comply with the law/repair property.</a:t>
            </a:r>
          </a:p>
          <a:p>
            <a:pPr marL="285750" indent="-285750">
              <a:lnSpc>
                <a:spcPts val="2640"/>
              </a:lnSpc>
              <a:buFont typeface="Arial" panose="020B0604020202020204" pitchFamily="34" charset="0"/>
              <a:buChar char="•"/>
            </a:pPr>
            <a:r>
              <a:rPr lang="en-US" sz="2400" dirty="0">
                <a:latin typeface="Arial" panose="020B0604020202020204" pitchFamily="34" charset="0"/>
                <a:cs typeface="Arial" panose="020B0604020202020204" pitchFamily="34" charset="0"/>
              </a:rPr>
              <a:t>Undue Administrative Burden</a:t>
            </a:r>
          </a:p>
          <a:p>
            <a:pPr marL="285750" indent="-285750">
              <a:lnSpc>
                <a:spcPts val="2640"/>
              </a:lnSpc>
              <a:buFont typeface="Arial" panose="020B0604020202020204" pitchFamily="34" charset="0"/>
              <a:buChar char="•"/>
            </a:pPr>
            <a:r>
              <a:rPr lang="en-US" sz="2400" dirty="0">
                <a:latin typeface="Arial" panose="020B0604020202020204" pitchFamily="34" charset="0"/>
                <a:cs typeface="Arial" panose="020B0604020202020204" pitchFamily="34" charset="0"/>
              </a:rPr>
              <a:t>Fundamental Alteration – cannot change essential nature of service. </a:t>
            </a:r>
          </a:p>
          <a:p>
            <a:pPr marL="285750" indent="-285750">
              <a:lnSpc>
                <a:spcPts val="2640"/>
              </a:lnSpc>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(2 CCR 12179 (d))</a:t>
            </a:r>
            <a:endParaRPr lang="en-US" sz="24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90CC117-B133-80A7-BD29-88F163772824}"/>
              </a:ext>
            </a:extLst>
          </p:cNvPr>
          <p:cNvSpPr>
            <a:spLocks noGrp="1"/>
          </p:cNvSpPr>
          <p:nvPr>
            <p:ph type="body" sz="quarter" idx="13"/>
          </p:nvPr>
        </p:nvSpPr>
        <p:spPr/>
        <p:txBody>
          <a:bodyPr anchor="ctr"/>
          <a:lstStyle/>
          <a:p>
            <a:r>
              <a:rPr lang="en-US" sz="2400" dirty="0">
                <a:solidFill>
                  <a:schemeClr val="bg1"/>
                </a:solidFill>
              </a:rPr>
              <a:t>21</a:t>
            </a:r>
          </a:p>
        </p:txBody>
      </p:sp>
    </p:spTree>
    <p:extLst>
      <p:ext uri="{BB962C8B-B14F-4D97-AF65-F5344CB8AC3E}">
        <p14:creationId xmlns:p14="http://schemas.microsoft.com/office/powerpoint/2010/main" val="1096359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5D7BA-EC3F-9605-ED78-30DD718F9BEE}"/>
              </a:ext>
            </a:extLst>
          </p:cNvPr>
          <p:cNvSpPr>
            <a:spLocks noGrp="1"/>
          </p:cNvSpPr>
          <p:nvPr>
            <p:ph type="title"/>
          </p:nvPr>
        </p:nvSpPr>
        <p:spPr/>
        <p:txBody>
          <a:bodyPr/>
          <a:lstStyle/>
          <a:p>
            <a:r>
              <a:rPr lang="en-US" dirty="0"/>
              <a:t>Fundamental Alteration</a:t>
            </a:r>
          </a:p>
        </p:txBody>
      </p:sp>
      <p:sp>
        <p:nvSpPr>
          <p:cNvPr id="3" name="Content Placeholder 2">
            <a:extLst>
              <a:ext uri="{FF2B5EF4-FFF2-40B4-BE49-F238E27FC236}">
                <a16:creationId xmlns:a16="http://schemas.microsoft.com/office/drawing/2014/main" id="{AC339ADD-D0CC-8E01-0978-E14C304C11BD}"/>
              </a:ext>
            </a:extLst>
          </p:cNvPr>
          <p:cNvSpPr>
            <a:spLocks noGrp="1"/>
          </p:cNvSpPr>
          <p:nvPr>
            <p:ph idx="1"/>
          </p:nvPr>
        </p:nvSpPr>
        <p:spPr>
          <a:xfrm>
            <a:off x="734786" y="1639824"/>
            <a:ext cx="8319279" cy="3578352"/>
          </a:xfrm>
        </p:spPr>
        <p:txBody>
          <a:bodyPr>
            <a:normAutofit lnSpcReduction="10000"/>
          </a:bodyPr>
          <a:lstStyle/>
          <a:p>
            <a:pPr marL="285750" indent="-285750">
              <a:lnSpc>
                <a:spcPct val="150000"/>
              </a:lnSpc>
              <a:buFont typeface="Arial" panose="020B0604020202020204" pitchFamily="34" charset="0"/>
              <a:buChar char="•"/>
            </a:pPr>
            <a:r>
              <a:rPr lang="en-US" sz="2600" dirty="0">
                <a:latin typeface="Arial" panose="020B0604020202020204" pitchFamily="34" charset="0"/>
                <a:cs typeface="Arial" panose="020B0604020202020204" pitchFamily="34" charset="0"/>
              </a:rPr>
              <a:t>Cannot Change Essential Nature</a:t>
            </a:r>
          </a:p>
          <a:p>
            <a:pPr marL="285750" indent="-285750">
              <a:lnSpc>
                <a:spcPct val="150000"/>
              </a:lnSpc>
              <a:buFont typeface="Arial" panose="020B0604020202020204" pitchFamily="34" charset="0"/>
              <a:buChar char="•"/>
            </a:pPr>
            <a:r>
              <a:rPr lang="en-US" sz="2600" b="0" i="0" dirty="0">
                <a:solidFill>
                  <a:srgbClr val="212121"/>
                </a:solidFill>
                <a:effectLst/>
                <a:latin typeface="Arial" panose="020B0604020202020204" pitchFamily="34" charset="0"/>
                <a:cs typeface="Arial" panose="020B0604020202020204" pitchFamily="34" charset="0"/>
              </a:rPr>
              <a:t>For example, if a landlord does not normally provide shopping for residents, a reasonable accommodation request to shop for an individual with a disability could constitute a fundamental alteration.</a:t>
            </a:r>
            <a:endParaRPr lang="en-US" sz="2600" i="0" dirty="0">
              <a:effectLst/>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600" i="0" dirty="0">
                <a:effectLst/>
                <a:latin typeface="Arial" panose="020B0604020202020204" pitchFamily="34" charset="0"/>
                <a:cs typeface="Arial" panose="020B0604020202020204" pitchFamily="34" charset="0"/>
              </a:rPr>
              <a:t>(2 CCR 12179(e))</a:t>
            </a:r>
          </a:p>
          <a:p>
            <a:endParaRPr lang="en-US" dirty="0"/>
          </a:p>
        </p:txBody>
      </p:sp>
      <p:sp>
        <p:nvSpPr>
          <p:cNvPr id="4" name="Text Placeholder 3">
            <a:extLst>
              <a:ext uri="{FF2B5EF4-FFF2-40B4-BE49-F238E27FC236}">
                <a16:creationId xmlns:a16="http://schemas.microsoft.com/office/drawing/2014/main" id="{F2788E31-2858-E905-A5CB-CEEFE4D786E2}"/>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89803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AB529C-6311-5F66-21D0-90FD3882F712}"/>
              </a:ext>
            </a:extLst>
          </p:cNvPr>
          <p:cNvSpPr>
            <a:spLocks noGrp="1"/>
          </p:cNvSpPr>
          <p:nvPr>
            <p:ph type="title"/>
          </p:nvPr>
        </p:nvSpPr>
        <p:spPr/>
        <p:txBody>
          <a:bodyPr/>
          <a:lstStyle/>
          <a:p>
            <a:r>
              <a:rPr lang="en-US" sz="3200" dirty="0"/>
              <a:t>Direct Threat to Health and Safety</a:t>
            </a:r>
          </a:p>
        </p:txBody>
      </p:sp>
      <p:sp>
        <p:nvSpPr>
          <p:cNvPr id="14" name="Content Placeholder 13">
            <a:extLst>
              <a:ext uri="{FF2B5EF4-FFF2-40B4-BE49-F238E27FC236}">
                <a16:creationId xmlns:a16="http://schemas.microsoft.com/office/drawing/2014/main" id="{08517126-9ECB-9279-AE3C-6D7413FB46A7}"/>
              </a:ext>
            </a:extLst>
          </p:cNvPr>
          <p:cNvSpPr>
            <a:spLocks noGrp="1"/>
          </p:cNvSpPr>
          <p:nvPr>
            <p:ph idx="1"/>
          </p:nvPr>
        </p:nvSpPr>
        <p:spPr>
          <a:xfrm>
            <a:off x="1292674" y="1998915"/>
            <a:ext cx="7956884" cy="3637708"/>
          </a:xfrm>
        </p:spPr>
        <p:txBody>
          <a:bodyPr>
            <a:noAutofit/>
          </a:bodyPr>
          <a:lstStyle/>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Substantial risk of bodily harm</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Physical damage to property</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Threat not mitigated by a reasonable accommodation</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(2 CCR 12179 (b)(3))</a:t>
            </a:r>
          </a:p>
        </p:txBody>
      </p:sp>
      <p:sp>
        <p:nvSpPr>
          <p:cNvPr id="15" name="Text Placeholder 14">
            <a:extLst>
              <a:ext uri="{FF2B5EF4-FFF2-40B4-BE49-F238E27FC236}">
                <a16:creationId xmlns:a16="http://schemas.microsoft.com/office/drawing/2014/main" id="{0973E8A9-FBCB-BDCD-E5B5-5EF9A93C1AFF}"/>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83C245E-594C-14F1-655B-840FFF3DD6A7}"/>
              </a:ext>
              <a:ext uri="{C183D7F6-B498-43B3-948B-1728B52AA6E4}">
                <adec:decorative xmlns:adec="http://schemas.microsoft.com/office/drawing/2017/decorative" val="1"/>
              </a:ext>
            </a:extLst>
          </p:cNvPr>
          <p:cNvSpPr>
            <a:spLocks noGrp="1"/>
          </p:cNvSpPr>
          <p:nvPr>
            <p:ph type="sldNum" sz="quarter" idx="15"/>
          </p:nvPr>
        </p:nvSpPr>
        <p:spPr/>
        <p:txBody>
          <a:bodyPr/>
          <a:lstStyle/>
          <a:p>
            <a:fld id="{CC43B8D3-9A08-F84C-9DD4-44948BA52D4B}" type="slidenum">
              <a:rPr lang="en-US" smtClean="0"/>
              <a:pPr/>
              <a:t>23</a:t>
            </a:fld>
            <a:endParaRPr lang="en-US" dirty="0"/>
          </a:p>
        </p:txBody>
      </p:sp>
    </p:spTree>
    <p:extLst>
      <p:ext uri="{BB962C8B-B14F-4D97-AF65-F5344CB8AC3E}">
        <p14:creationId xmlns:p14="http://schemas.microsoft.com/office/powerpoint/2010/main" val="1946875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E54ACE-5622-DC9F-43DA-360C5E32F34F}"/>
              </a:ext>
            </a:extLst>
          </p:cNvPr>
          <p:cNvSpPr>
            <a:spLocks noGrp="1"/>
          </p:cNvSpPr>
          <p:nvPr>
            <p:ph type="title"/>
          </p:nvPr>
        </p:nvSpPr>
        <p:spPr/>
        <p:txBody>
          <a:bodyPr/>
          <a:lstStyle/>
          <a:p>
            <a:r>
              <a:rPr lang="en-US" dirty="0"/>
              <a:t>Determining Threat</a:t>
            </a:r>
          </a:p>
        </p:txBody>
      </p:sp>
      <p:sp>
        <p:nvSpPr>
          <p:cNvPr id="7" name="Content Placeholder 6">
            <a:extLst>
              <a:ext uri="{FF2B5EF4-FFF2-40B4-BE49-F238E27FC236}">
                <a16:creationId xmlns:a16="http://schemas.microsoft.com/office/drawing/2014/main" id="{FBFDBEB2-9A15-66CE-2802-D6595D549117}"/>
              </a:ext>
            </a:extLst>
          </p:cNvPr>
          <p:cNvSpPr>
            <a:spLocks noGrp="1"/>
          </p:cNvSpPr>
          <p:nvPr>
            <p:ph idx="1"/>
          </p:nvPr>
        </p:nvSpPr>
        <p:spPr>
          <a:xfrm>
            <a:off x="1002199" y="1508760"/>
            <a:ext cx="8762246" cy="3965884"/>
          </a:xfrm>
        </p:spPr>
        <p:txBody>
          <a:bodyPr>
            <a:normAutofit/>
          </a:bodyPr>
          <a:lstStyle/>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Individualized assessment </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Objective and recent  evidence </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Nature, duration, severity of risk</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Likelihood something will actually happen</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Direct threat applies to support animals (2 CCR 12179 (b)(4))</a:t>
            </a:r>
          </a:p>
          <a:p>
            <a:pPr marL="285750" indent="-285750">
              <a:lnSpc>
                <a:spcPct val="150000"/>
              </a:lnSpc>
              <a:buFont typeface="Arial" panose="020B0604020202020204" pitchFamily="34" charset="0"/>
              <a:buChar char="•"/>
            </a:pPr>
            <a:r>
              <a:rPr lang="en-US" sz="2400" b="1" u="sng" dirty="0">
                <a:latin typeface="Arial" panose="020B0604020202020204" pitchFamily="34" charset="0"/>
                <a:cs typeface="Arial" panose="020B0604020202020204" pitchFamily="34" charset="0"/>
              </a:rPr>
              <a:t>NOT</a:t>
            </a:r>
            <a:r>
              <a:rPr lang="en-US" sz="2400" dirty="0">
                <a:latin typeface="Arial" panose="020B0604020202020204" pitchFamily="34" charset="0"/>
                <a:cs typeface="Arial" panose="020B0604020202020204" pitchFamily="34" charset="0"/>
              </a:rPr>
              <a:t> : Speculation, stereotype, unsubstantiated inference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(2 CCR 12179 (b)(3)(B))</a:t>
            </a: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B983C720-E1A3-7FF4-5BAE-FB3C956043C2}"/>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1D96427-4F3A-DA35-F33F-CA5C8373F421}"/>
              </a:ext>
              <a:ext uri="{C183D7F6-B498-43B3-948B-1728B52AA6E4}">
                <adec:decorative xmlns:adec="http://schemas.microsoft.com/office/drawing/2017/decorative" val="1"/>
              </a:ext>
            </a:extLst>
          </p:cNvPr>
          <p:cNvSpPr>
            <a:spLocks noGrp="1"/>
          </p:cNvSpPr>
          <p:nvPr>
            <p:ph type="sldNum" sz="quarter" idx="16"/>
          </p:nvPr>
        </p:nvSpPr>
        <p:spPr/>
        <p:txBody>
          <a:bodyPr/>
          <a:lstStyle/>
          <a:p>
            <a:fld id="{CC43B8D3-9A08-F84C-9DD4-44948BA52D4B}" type="slidenum">
              <a:rPr lang="en-US" smtClean="0"/>
              <a:pPr/>
              <a:t>24</a:t>
            </a:fld>
            <a:endParaRPr lang="en-US" dirty="0"/>
          </a:p>
        </p:txBody>
      </p:sp>
    </p:spTree>
    <p:extLst>
      <p:ext uri="{BB962C8B-B14F-4D97-AF65-F5344CB8AC3E}">
        <p14:creationId xmlns:p14="http://schemas.microsoft.com/office/powerpoint/2010/main" val="798032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ED035D-E9B8-84AF-04BE-9EE8B3A5B2A3}"/>
              </a:ext>
            </a:extLst>
          </p:cNvPr>
          <p:cNvSpPr>
            <a:spLocks noGrp="1"/>
          </p:cNvSpPr>
          <p:nvPr>
            <p:ph type="title"/>
          </p:nvPr>
        </p:nvSpPr>
        <p:spPr>
          <a:xfrm>
            <a:off x="4833257" y="1637211"/>
            <a:ext cx="5181600" cy="2641024"/>
          </a:xfrm>
        </p:spPr>
        <p:txBody>
          <a:bodyPr/>
          <a:lstStyle/>
          <a:p>
            <a:r>
              <a:rPr lang="en-US" dirty="0"/>
              <a:t>Evictions</a:t>
            </a:r>
          </a:p>
        </p:txBody>
      </p:sp>
      <p:sp>
        <p:nvSpPr>
          <p:cNvPr id="5" name="Slide Number Placeholder 4">
            <a:extLst>
              <a:ext uri="{FF2B5EF4-FFF2-40B4-BE49-F238E27FC236}">
                <a16:creationId xmlns:a16="http://schemas.microsoft.com/office/drawing/2014/main" id="{B9BCD467-C816-2DB1-0F1C-21DB753405F2}"/>
              </a:ext>
              <a:ext uri="{C183D7F6-B498-43B3-948B-1728B52AA6E4}">
                <adec:decorative xmlns:adec="http://schemas.microsoft.com/office/drawing/2017/decorative" val="1"/>
              </a:ext>
            </a:extLst>
          </p:cNvPr>
          <p:cNvSpPr>
            <a:spLocks noGrp="1"/>
          </p:cNvSpPr>
          <p:nvPr>
            <p:ph type="sldNum" sz="quarter" idx="4294967295"/>
          </p:nvPr>
        </p:nvSpPr>
        <p:spPr>
          <a:xfrm>
            <a:off x="0" y="581025"/>
            <a:ext cx="941388" cy="620713"/>
          </a:xfrm>
        </p:spPr>
        <p:txBody>
          <a:bodyPr/>
          <a:lstStyle/>
          <a:p>
            <a:fld id="{CC43B8D3-9A08-F84C-9DD4-44948BA52D4B}" type="slidenum">
              <a:rPr lang="en-US" smtClean="0"/>
              <a:pPr/>
              <a:t>25</a:t>
            </a:fld>
            <a:endParaRPr lang="en-US" dirty="0"/>
          </a:p>
        </p:txBody>
      </p:sp>
    </p:spTree>
    <p:extLst>
      <p:ext uri="{BB962C8B-B14F-4D97-AF65-F5344CB8AC3E}">
        <p14:creationId xmlns:p14="http://schemas.microsoft.com/office/powerpoint/2010/main" val="3010166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F5B47C-5CE2-4481-ABAF-5BC5DBE3D83F}"/>
              </a:ext>
            </a:extLst>
          </p:cNvPr>
          <p:cNvSpPr>
            <a:spLocks noGrp="1"/>
          </p:cNvSpPr>
          <p:nvPr>
            <p:ph type="title"/>
          </p:nvPr>
        </p:nvSpPr>
        <p:spPr/>
        <p:txBody>
          <a:bodyPr/>
          <a:lstStyle/>
          <a:p>
            <a:r>
              <a:rPr lang="en-US" dirty="0"/>
              <a:t>Unlawful Eviction 	</a:t>
            </a:r>
          </a:p>
        </p:txBody>
      </p:sp>
      <p:sp>
        <p:nvSpPr>
          <p:cNvPr id="5" name="Content Placeholder 4">
            <a:extLst>
              <a:ext uri="{FF2B5EF4-FFF2-40B4-BE49-F238E27FC236}">
                <a16:creationId xmlns:a16="http://schemas.microsoft.com/office/drawing/2014/main" id="{632AE91B-E819-9F34-8C95-5E10946BA9DB}"/>
              </a:ext>
            </a:extLst>
          </p:cNvPr>
          <p:cNvSpPr>
            <a:spLocks noGrp="1"/>
          </p:cNvSpPr>
          <p:nvPr>
            <p:ph idx="1"/>
          </p:nvPr>
        </p:nvSpPr>
        <p:spPr>
          <a:xfrm>
            <a:off x="731520" y="1993386"/>
            <a:ext cx="8284464" cy="3986784"/>
          </a:xfrm>
        </p:spPr>
        <p:txBody>
          <a:bodyPr/>
          <a:lstStyle/>
          <a:p>
            <a:r>
              <a:rPr lang="en-US" dirty="0">
                <a:latin typeface="Arial" panose="020B0604020202020204" pitchFamily="34" charset="0"/>
                <a:cs typeface="Arial" panose="020B0604020202020204" pitchFamily="34" charset="0"/>
              </a:rPr>
              <a:t>Eviction because of a disability</a:t>
            </a:r>
          </a:p>
          <a:p>
            <a:r>
              <a:rPr lang="en-US" dirty="0">
                <a:latin typeface="Arial" panose="020B0604020202020204" pitchFamily="34" charset="0"/>
                <a:cs typeface="Arial" panose="020B0604020202020204" pitchFamily="34" charset="0"/>
              </a:rPr>
              <a:t>Because of association with a person with a disability</a:t>
            </a:r>
          </a:p>
          <a:p>
            <a:r>
              <a:rPr lang="en-US" dirty="0">
                <a:latin typeface="Arial" panose="020B0604020202020204" pitchFamily="34" charset="0"/>
                <a:cs typeface="Arial" panose="020B0604020202020204" pitchFamily="34" charset="0"/>
              </a:rPr>
              <a:t>Regarded as having a disability</a:t>
            </a:r>
          </a:p>
          <a:p>
            <a:r>
              <a:rPr lang="en-US" dirty="0">
                <a:latin typeface="Arial" panose="020B0604020202020204" pitchFamily="34" charset="0"/>
                <a:cs typeface="Arial" panose="020B0604020202020204" pitchFamily="34" charset="0"/>
              </a:rPr>
              <a:t>For having a Section 8 voucher </a:t>
            </a:r>
          </a:p>
          <a:p>
            <a:r>
              <a:rPr lang="en-US" dirty="0">
                <a:latin typeface="Arial" panose="020B0604020202020204" pitchFamily="34" charset="0"/>
                <a:cs typeface="Arial" panose="020B0604020202020204" pitchFamily="34" charset="0"/>
              </a:rPr>
              <a:t>Failing to provide a reasonable accommodation related to possession/eviction. </a:t>
            </a:r>
          </a:p>
          <a:p>
            <a:r>
              <a:rPr lang="en-US" dirty="0">
                <a:latin typeface="Arial" panose="020B0604020202020204" pitchFamily="34" charset="0"/>
                <a:cs typeface="Arial" panose="020B0604020202020204" pitchFamily="34" charset="0"/>
              </a:rPr>
              <a:t>Other protected class</a:t>
            </a:r>
          </a:p>
          <a:p>
            <a:r>
              <a:rPr lang="en-US" dirty="0">
                <a:latin typeface="Arial" panose="020B0604020202020204" pitchFamily="34" charset="0"/>
                <a:cs typeface="Arial" panose="020B0604020202020204" pitchFamily="34" charset="0"/>
              </a:rPr>
              <a:t>Retaliation for asserting rights/making complaint</a:t>
            </a:r>
          </a:p>
        </p:txBody>
      </p:sp>
      <p:sp>
        <p:nvSpPr>
          <p:cNvPr id="3" name="Text Placeholder 2">
            <a:extLst>
              <a:ext uri="{FF2B5EF4-FFF2-40B4-BE49-F238E27FC236}">
                <a16:creationId xmlns:a16="http://schemas.microsoft.com/office/drawing/2014/main" id="{1C2327DB-6747-F8F8-3CEC-64450B481DF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46317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DA2F-EE27-4E81-D3AC-462A0D06DA63}"/>
              </a:ext>
            </a:extLst>
          </p:cNvPr>
          <p:cNvSpPr>
            <a:spLocks noGrp="1"/>
          </p:cNvSpPr>
          <p:nvPr>
            <p:ph type="title"/>
          </p:nvPr>
        </p:nvSpPr>
        <p:spPr/>
        <p:txBody>
          <a:bodyPr/>
          <a:lstStyle/>
          <a:p>
            <a:r>
              <a:rPr lang="en-US" dirty="0"/>
              <a:t>Nuisance</a:t>
            </a:r>
          </a:p>
        </p:txBody>
      </p:sp>
      <p:sp>
        <p:nvSpPr>
          <p:cNvPr id="3" name="Content Placeholder 2">
            <a:extLst>
              <a:ext uri="{FF2B5EF4-FFF2-40B4-BE49-F238E27FC236}">
                <a16:creationId xmlns:a16="http://schemas.microsoft.com/office/drawing/2014/main" id="{0CE13D76-8E91-4204-839D-BAAA9C21DB86}"/>
              </a:ext>
            </a:extLst>
          </p:cNvPr>
          <p:cNvSpPr>
            <a:spLocks noGrp="1"/>
          </p:cNvSpPr>
          <p:nvPr>
            <p:ph idx="1"/>
          </p:nvPr>
        </p:nvSpPr>
        <p:spPr>
          <a:xfrm>
            <a:off x="993624" y="1969168"/>
            <a:ext cx="8506326" cy="2919663"/>
          </a:xfrm>
        </p:spPr>
        <p:txBody>
          <a:bodyPr>
            <a:normAutofit lnSpcReduction="10000"/>
          </a:bodyPr>
          <a:lstStyle/>
          <a:p>
            <a:r>
              <a:rPr lang="en-US" sz="2400" b="1" dirty="0">
                <a:latin typeface="Arial" panose="020B0604020202020204" pitchFamily="34" charset="0"/>
                <a:cs typeface="Arial" panose="020B0604020202020204" pitchFamily="34" charset="0"/>
              </a:rPr>
              <a:t>Cal Civ Code § 3479</a:t>
            </a:r>
            <a:r>
              <a:rPr lang="en-US" sz="2400" dirty="0">
                <a:latin typeface="Arial" panose="020B0604020202020204" pitchFamily="34" charset="0"/>
                <a:cs typeface="Arial" panose="020B0604020202020204" pitchFamily="34" charset="0"/>
              </a:rPr>
              <a:t>: Anything which is injurious to health, including, but not limited to, the illegal sale of controlled substances, or is indecent or offensive to the senses, or an obstruction to the free use of property, so as to interfere with the comfortable enjoyment of life or property, or unlawfully obstructs the free passage or use, in the customary manner, of any navigable lake, or river, bay, stream, canal, or basin, or any public park, square, street, or highway, is a nuisance.</a:t>
            </a:r>
          </a:p>
          <a:p>
            <a:endParaRPr lang="en-US" dirty="0"/>
          </a:p>
        </p:txBody>
      </p:sp>
      <p:sp>
        <p:nvSpPr>
          <p:cNvPr id="4" name="Text Placeholder 3">
            <a:extLst>
              <a:ext uri="{FF2B5EF4-FFF2-40B4-BE49-F238E27FC236}">
                <a16:creationId xmlns:a16="http://schemas.microsoft.com/office/drawing/2014/main" id="{EF74439C-F914-CF7E-B6E2-9ADECEE2ACAC}"/>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C7A5EA2C-F115-C0DA-CD88-3A2A4E4A51F5}"/>
              </a:ext>
              <a:ext uri="{C183D7F6-B498-43B3-948B-1728B52AA6E4}">
                <adec:decorative xmlns:adec="http://schemas.microsoft.com/office/drawing/2017/decorative" val="1"/>
              </a:ext>
            </a:extLst>
          </p:cNvPr>
          <p:cNvSpPr>
            <a:spLocks noGrp="1"/>
          </p:cNvSpPr>
          <p:nvPr>
            <p:ph type="sldNum" sz="quarter" idx="16"/>
          </p:nvPr>
        </p:nvSpPr>
        <p:spPr/>
        <p:txBody>
          <a:bodyPr/>
          <a:lstStyle/>
          <a:p>
            <a:fld id="{CC43B8D3-9A08-F84C-9DD4-44948BA52D4B}" type="slidenum">
              <a:rPr lang="en-US" smtClean="0"/>
              <a:pPr/>
              <a:t>27</a:t>
            </a:fld>
            <a:endParaRPr lang="en-US" dirty="0"/>
          </a:p>
        </p:txBody>
      </p:sp>
    </p:spTree>
    <p:extLst>
      <p:ext uri="{BB962C8B-B14F-4D97-AF65-F5344CB8AC3E}">
        <p14:creationId xmlns:p14="http://schemas.microsoft.com/office/powerpoint/2010/main" val="867592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A610EB-04F0-DD31-094A-EE26E630FE7C}"/>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3" name="Slide Number Placeholder 2">
            <a:extLst>
              <a:ext uri="{FF2B5EF4-FFF2-40B4-BE49-F238E27FC236}">
                <a16:creationId xmlns:a16="http://schemas.microsoft.com/office/drawing/2014/main" id="{7289C07F-AD2C-64C6-FCED-3F842BCB87F9}"/>
              </a:ext>
              <a:ext uri="{C183D7F6-B498-43B3-948B-1728B52AA6E4}">
                <adec:decorative xmlns:adec="http://schemas.microsoft.com/office/drawing/2017/decorative" val="1"/>
              </a:ext>
            </a:extLst>
          </p:cNvPr>
          <p:cNvSpPr>
            <a:spLocks noGrp="1"/>
          </p:cNvSpPr>
          <p:nvPr>
            <p:ph type="sldNum" sz="quarter" idx="11"/>
          </p:nvPr>
        </p:nvSpPr>
        <p:spPr/>
        <p:txBody>
          <a:bodyPr/>
          <a:lstStyle/>
          <a:p>
            <a:fld id="{CC43B8D3-9A08-F84C-9DD4-44948BA52D4B}" type="slidenum">
              <a:rPr lang="en-US" smtClean="0"/>
              <a:pPr/>
              <a:t>28</a:t>
            </a:fld>
            <a:endParaRPr lang="en-US" dirty="0"/>
          </a:p>
        </p:txBody>
      </p:sp>
      <p:sp>
        <p:nvSpPr>
          <p:cNvPr id="6" name="Title 5">
            <a:extLst>
              <a:ext uri="{FF2B5EF4-FFF2-40B4-BE49-F238E27FC236}">
                <a16:creationId xmlns:a16="http://schemas.microsoft.com/office/drawing/2014/main" id="{622494D7-1E60-E220-F4D7-21A3F7FFB4F4}"/>
              </a:ext>
            </a:extLst>
          </p:cNvPr>
          <p:cNvSpPr txBox="1">
            <a:spLocks noGrp="1"/>
          </p:cNvSpPr>
          <p:nvPr>
            <p:ph type="title" idx="4294967295"/>
          </p:nvPr>
        </p:nvSpPr>
        <p:spPr>
          <a:xfrm>
            <a:off x="2593735" y="729253"/>
            <a:ext cx="892908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Failure to Provide RA is an </a:t>
            </a:r>
            <a:br>
              <a:rPr kumimoji="0" lang="en-US" sz="2400" b="0" i="0" u="none" strike="noStrike" kern="1200" cap="none" spc="0" normalizeH="0" baseline="0" noProof="0" dirty="0">
                <a:ln>
                  <a:noFill/>
                </a:ln>
                <a:solidFill>
                  <a:schemeClr val="tx1"/>
                </a:solidFill>
                <a:effectLst/>
                <a:uLnTx/>
                <a:uFillTx/>
                <a:latin typeface="+mn-lt"/>
                <a:ea typeface="+mn-ea"/>
                <a:cs typeface="+mn-cs"/>
              </a:rPr>
            </a:br>
            <a:r>
              <a:rPr kumimoji="0" lang="en-US" sz="2400" b="0" i="0" u="none" strike="noStrike" kern="1200" cap="none" spc="0" normalizeH="0" baseline="0" noProof="0" dirty="0">
                <a:ln>
                  <a:noFill/>
                </a:ln>
                <a:solidFill>
                  <a:schemeClr val="tx1"/>
                </a:solidFill>
                <a:effectLst/>
                <a:uLnTx/>
                <a:uFillTx/>
                <a:latin typeface="+mn-lt"/>
                <a:ea typeface="+mn-ea"/>
                <a:cs typeface="+mn-cs"/>
              </a:rPr>
              <a:t>Affirmative Defense to a UD</a:t>
            </a:r>
          </a:p>
        </p:txBody>
      </p:sp>
      <p:sp>
        <p:nvSpPr>
          <p:cNvPr id="7" name="TextBox 6">
            <a:extLst>
              <a:ext uri="{FF2B5EF4-FFF2-40B4-BE49-F238E27FC236}">
                <a16:creationId xmlns:a16="http://schemas.microsoft.com/office/drawing/2014/main" id="{758ED446-183B-1C8A-8ACF-0E5C5C9301FD}"/>
              </a:ext>
            </a:extLst>
          </p:cNvPr>
          <p:cNvSpPr txBox="1"/>
          <p:nvPr/>
        </p:nvSpPr>
        <p:spPr>
          <a:xfrm>
            <a:off x="696634" y="1704165"/>
            <a:ext cx="3556743" cy="430887"/>
          </a:xfrm>
          <a:prstGeom prst="rect">
            <a:avLst/>
          </a:prstGeom>
          <a:noFill/>
        </p:spPr>
        <p:txBody>
          <a:bodyPr wrap="none" rtlCol="0">
            <a:spAutoFit/>
          </a:bodyPr>
          <a:lstStyle/>
          <a:p>
            <a:r>
              <a:rPr lang="en-US" sz="2200" dirty="0"/>
              <a:t>UD Form 105 – Page 2</a:t>
            </a:r>
          </a:p>
        </p:txBody>
      </p:sp>
      <p:pic>
        <p:nvPicPr>
          <p:cNvPr id="4" name="Picture 3" descr="Section of Unlawful Detainer Form 105 with the following text highlighted: &quot;By serving defendant with the notice to quit or filing the complaint, plaintiff is arbitrarily discriminating against the defendant in violation of the Constitution or the laws of the United States or California.&quot;">
            <a:extLst>
              <a:ext uri="{FF2B5EF4-FFF2-40B4-BE49-F238E27FC236}">
                <a16:creationId xmlns:a16="http://schemas.microsoft.com/office/drawing/2014/main" id="{F46D1224-51E2-834D-AD46-981BA9EEC258}"/>
              </a:ext>
            </a:extLst>
          </p:cNvPr>
          <p:cNvPicPr>
            <a:picLocks noChangeAspect="1"/>
          </p:cNvPicPr>
          <p:nvPr/>
        </p:nvPicPr>
        <p:blipFill>
          <a:blip r:embed="rId3"/>
          <a:stretch>
            <a:fillRect/>
          </a:stretch>
        </p:blipFill>
        <p:spPr>
          <a:xfrm>
            <a:off x="691185" y="2105440"/>
            <a:ext cx="10806232" cy="2102947"/>
          </a:xfrm>
          <a:prstGeom prst="rect">
            <a:avLst/>
          </a:prstGeom>
        </p:spPr>
      </p:pic>
      <p:sp>
        <p:nvSpPr>
          <p:cNvPr id="8" name="TextBox 7">
            <a:extLst>
              <a:ext uri="{FF2B5EF4-FFF2-40B4-BE49-F238E27FC236}">
                <a16:creationId xmlns:a16="http://schemas.microsoft.com/office/drawing/2014/main" id="{F05CC758-5296-183B-ECAB-636A1A5E164A}"/>
              </a:ext>
            </a:extLst>
          </p:cNvPr>
          <p:cNvSpPr txBox="1"/>
          <p:nvPr/>
        </p:nvSpPr>
        <p:spPr>
          <a:xfrm>
            <a:off x="691185" y="4367213"/>
            <a:ext cx="1232773" cy="430887"/>
          </a:xfrm>
          <a:prstGeom prst="rect">
            <a:avLst/>
          </a:prstGeom>
          <a:noFill/>
        </p:spPr>
        <p:txBody>
          <a:bodyPr wrap="none" rtlCol="0">
            <a:spAutoFit/>
          </a:bodyPr>
          <a:lstStyle/>
          <a:p>
            <a:r>
              <a:rPr lang="en-US" sz="2200" dirty="0"/>
              <a:t>Page 3</a:t>
            </a:r>
          </a:p>
        </p:txBody>
      </p:sp>
      <p:pic>
        <p:nvPicPr>
          <p:cNvPr id="5" name="Picture 4" descr="Part of Unlawful Detainer Form 105 with the following text highlighted: &quot;Defendant has a disability and plaintiff refused to provide a reasonable accommodation that was requested. (Cal. Code Regs., tit. 2, § 12176(s).)&quot;">
            <a:extLst>
              <a:ext uri="{FF2B5EF4-FFF2-40B4-BE49-F238E27FC236}">
                <a16:creationId xmlns:a16="http://schemas.microsoft.com/office/drawing/2014/main" id="{4D89F0CF-CEB3-7388-726A-FC123BFD4450}"/>
              </a:ext>
            </a:extLst>
          </p:cNvPr>
          <p:cNvPicPr>
            <a:picLocks noChangeAspect="1"/>
          </p:cNvPicPr>
          <p:nvPr/>
        </p:nvPicPr>
        <p:blipFill rotWithShape="1">
          <a:blip r:embed="rId4"/>
          <a:srcRect l="5594" t="74468" r="12467" b="10743"/>
          <a:stretch/>
        </p:blipFill>
        <p:spPr>
          <a:xfrm>
            <a:off x="691185" y="4798100"/>
            <a:ext cx="11255061" cy="1222896"/>
          </a:xfrm>
          <a:prstGeom prst="rect">
            <a:avLst/>
          </a:prstGeom>
        </p:spPr>
      </p:pic>
    </p:spTree>
    <p:extLst>
      <p:ext uri="{BB962C8B-B14F-4D97-AF65-F5344CB8AC3E}">
        <p14:creationId xmlns:p14="http://schemas.microsoft.com/office/powerpoint/2010/main" val="3036643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FA49-6828-EA0B-A3A5-1DFD4272F512}"/>
              </a:ext>
            </a:extLst>
          </p:cNvPr>
          <p:cNvSpPr>
            <a:spLocks noGrp="1"/>
          </p:cNvSpPr>
          <p:nvPr>
            <p:ph type="title"/>
          </p:nvPr>
        </p:nvSpPr>
        <p:spPr/>
        <p:txBody>
          <a:bodyPr/>
          <a:lstStyle/>
          <a:p>
            <a:r>
              <a:rPr lang="en-US" dirty="0"/>
              <a:t>Fighting the Eviction </a:t>
            </a:r>
          </a:p>
        </p:txBody>
      </p:sp>
      <p:sp>
        <p:nvSpPr>
          <p:cNvPr id="3" name="Content Placeholder 2">
            <a:extLst>
              <a:ext uri="{FF2B5EF4-FFF2-40B4-BE49-F238E27FC236}">
                <a16:creationId xmlns:a16="http://schemas.microsoft.com/office/drawing/2014/main" id="{E1D4409A-B237-6D4D-9D37-8B740BA5A502}"/>
              </a:ext>
            </a:extLst>
          </p:cNvPr>
          <p:cNvSpPr>
            <a:spLocks noGrp="1"/>
          </p:cNvSpPr>
          <p:nvPr>
            <p:ph idx="1"/>
          </p:nvPr>
        </p:nvSpPr>
        <p:spPr>
          <a:xfrm>
            <a:off x="1082287" y="2039038"/>
            <a:ext cx="7287126" cy="3578352"/>
          </a:xfrm>
        </p:spPr>
        <p:txBody>
          <a:bodyPr>
            <a:normAutofit/>
          </a:bodyPr>
          <a:lstStyle/>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Affirmative Defense </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After receiving first notice – file temporary Restraining Order/Preliminary Injunction</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File an affirmative case than request a stay of the unlawful detainer </a:t>
            </a:r>
          </a:p>
        </p:txBody>
      </p:sp>
      <p:sp>
        <p:nvSpPr>
          <p:cNvPr id="4" name="Text Placeholder 3">
            <a:extLst>
              <a:ext uri="{FF2B5EF4-FFF2-40B4-BE49-F238E27FC236}">
                <a16:creationId xmlns:a16="http://schemas.microsoft.com/office/drawing/2014/main" id="{3D049E8A-7706-B809-D7B5-609A5750ADB8}"/>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8CA3D206-1EB2-1F56-A704-963C02E8B44E}"/>
              </a:ext>
              <a:ext uri="{C183D7F6-B498-43B3-948B-1728B52AA6E4}">
                <adec:decorative xmlns:adec="http://schemas.microsoft.com/office/drawing/2017/decorative" val="1"/>
              </a:ext>
            </a:extLst>
          </p:cNvPr>
          <p:cNvSpPr>
            <a:spLocks noGrp="1"/>
          </p:cNvSpPr>
          <p:nvPr>
            <p:ph type="sldNum" sz="quarter" idx="15"/>
          </p:nvPr>
        </p:nvSpPr>
        <p:spPr/>
        <p:txBody>
          <a:bodyPr/>
          <a:lstStyle/>
          <a:p>
            <a:fld id="{CC43B8D3-9A08-F84C-9DD4-44948BA52D4B}" type="slidenum">
              <a:rPr lang="en-US" smtClean="0"/>
              <a:pPr/>
              <a:t>29</a:t>
            </a:fld>
            <a:endParaRPr lang="en-US" dirty="0"/>
          </a:p>
        </p:txBody>
      </p:sp>
    </p:spTree>
    <p:extLst>
      <p:ext uri="{BB962C8B-B14F-4D97-AF65-F5344CB8AC3E}">
        <p14:creationId xmlns:p14="http://schemas.microsoft.com/office/powerpoint/2010/main" val="170413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BA60034-9E02-4BFF-D46B-98C157D63892}"/>
              </a:ext>
            </a:extLst>
          </p:cNvPr>
          <p:cNvSpPr>
            <a:spLocks noGrp="1"/>
          </p:cNvSpPr>
          <p:nvPr>
            <p:ph type="title"/>
          </p:nvPr>
        </p:nvSpPr>
        <p:spPr/>
        <p:txBody>
          <a:bodyPr/>
          <a:lstStyle/>
          <a:p>
            <a:r>
              <a:rPr lang="en-US" dirty="0"/>
              <a:t>Disability and Housing </a:t>
            </a:r>
          </a:p>
        </p:txBody>
      </p:sp>
      <p:sp>
        <p:nvSpPr>
          <p:cNvPr id="2" name="Content Placeholder 1">
            <a:extLst>
              <a:ext uri="{FF2B5EF4-FFF2-40B4-BE49-F238E27FC236}">
                <a16:creationId xmlns:a16="http://schemas.microsoft.com/office/drawing/2014/main" id="{2BA91497-60EB-6CC6-BE1A-11323E8A9677}"/>
              </a:ext>
            </a:extLst>
          </p:cNvPr>
          <p:cNvSpPr>
            <a:spLocks noGrp="1"/>
          </p:cNvSpPr>
          <p:nvPr>
            <p:ph idx="1"/>
          </p:nvPr>
        </p:nvSpPr>
        <p:spPr>
          <a:xfrm>
            <a:off x="747597" y="1620463"/>
            <a:ext cx="9015381" cy="3879669"/>
          </a:xfrm>
        </p:spPr>
        <p:txBody>
          <a:bodyPr>
            <a:noAutofit/>
          </a:bodyPr>
          <a:lstStyle/>
          <a:p>
            <a:pPr marL="342900" indent="-342900">
              <a:lnSpc>
                <a:spcPts val="2240"/>
              </a:lnSpc>
              <a:buFont typeface="Arial" panose="020B0604020202020204" pitchFamily="34" charset="0"/>
              <a:buChar char="•"/>
            </a:pPr>
            <a:r>
              <a:rPr lang="en-US" sz="2200" dirty="0"/>
              <a:t>Financial Constraints of Disability </a:t>
            </a:r>
          </a:p>
          <a:p>
            <a:pPr marL="626364" lvl="1" indent="-342900">
              <a:lnSpc>
                <a:spcPts val="2240"/>
              </a:lnSpc>
            </a:pPr>
            <a:r>
              <a:rPr lang="en-US" sz="2200" dirty="0">
                <a:latin typeface="Arial" panose="020B0604020202020204" pitchFamily="34" charset="0"/>
                <a:cs typeface="Arial" panose="020B0604020202020204" pitchFamily="34" charset="0"/>
              </a:rPr>
              <a:t>SSI/SSD does not cover rent</a:t>
            </a:r>
          </a:p>
          <a:p>
            <a:pPr marL="626364" lvl="1" indent="-342900">
              <a:lnSpc>
                <a:spcPts val="2240"/>
              </a:lnSpc>
            </a:pPr>
            <a:r>
              <a:rPr lang="en-US" sz="2200" dirty="0">
                <a:latin typeface="Arial" panose="020B0604020202020204" pitchFamily="34" charset="0"/>
                <a:cs typeface="Arial" panose="020B0604020202020204" pitchFamily="34" charset="0"/>
              </a:rPr>
              <a:t>Subminimal Wages </a:t>
            </a:r>
          </a:p>
          <a:p>
            <a:pPr marL="626364" lvl="1" indent="-342900">
              <a:lnSpc>
                <a:spcPts val="2240"/>
              </a:lnSpc>
            </a:pPr>
            <a:r>
              <a:rPr lang="en-US" sz="2200" dirty="0">
                <a:latin typeface="Arial" panose="020B0604020202020204" pitchFamily="34" charset="0"/>
                <a:cs typeface="Arial" panose="020B0604020202020204" pitchFamily="34" charset="0"/>
              </a:rPr>
              <a:t>Job instability</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t>
            </a:r>
            <a:endParaRPr lang="en-US" sz="2200" dirty="0"/>
          </a:p>
          <a:p>
            <a:pPr marL="342900" indent="-342900">
              <a:lnSpc>
                <a:spcPts val="2240"/>
              </a:lnSpc>
              <a:buFont typeface="Arial" panose="020B0604020202020204" pitchFamily="34" charset="0"/>
              <a:buChar char="•"/>
            </a:pPr>
            <a:r>
              <a:rPr lang="en-US" sz="2200" dirty="0"/>
              <a:t>Disability Impact on Housing </a:t>
            </a:r>
          </a:p>
          <a:p>
            <a:pPr marL="626364" lvl="1" indent="-342900">
              <a:lnSpc>
                <a:spcPts val="2240"/>
              </a:lnSpc>
            </a:pPr>
            <a:r>
              <a:rPr lang="en-US" sz="2200" dirty="0">
                <a:latin typeface="Arial" panose="020B0604020202020204" pitchFamily="34" charset="0"/>
                <a:cs typeface="Arial" panose="020B0604020202020204" pitchFamily="34" charset="0"/>
              </a:rPr>
              <a:t>Hoarding </a:t>
            </a:r>
          </a:p>
          <a:p>
            <a:pPr marL="626364" lvl="1" indent="-342900">
              <a:lnSpc>
                <a:spcPts val="2240"/>
              </a:lnSpc>
            </a:pPr>
            <a:r>
              <a:rPr lang="en-US" sz="2200" dirty="0">
                <a:latin typeface="Arial" panose="020B0604020202020204" pitchFamily="34" charset="0"/>
                <a:cs typeface="Arial" panose="020B0604020202020204" pitchFamily="34" charset="0"/>
              </a:rPr>
              <a:t>Assistance Animals </a:t>
            </a:r>
          </a:p>
          <a:p>
            <a:pPr marL="626364" lvl="1" indent="-342900">
              <a:lnSpc>
                <a:spcPts val="2240"/>
              </a:lnSpc>
            </a:pPr>
            <a:r>
              <a:rPr lang="en-US" sz="2200" dirty="0">
                <a:latin typeface="Arial" panose="020B0604020202020204" pitchFamily="34" charset="0"/>
                <a:cs typeface="Arial" panose="020B0604020202020204" pitchFamily="34" charset="0"/>
              </a:rPr>
              <a:t>Live-in aide </a:t>
            </a:r>
          </a:p>
          <a:p>
            <a:pPr marL="626364" lvl="1" indent="-342900">
              <a:lnSpc>
                <a:spcPts val="2240"/>
              </a:lnSpc>
            </a:pPr>
            <a:r>
              <a:rPr lang="en-US" sz="2200" dirty="0">
                <a:latin typeface="Arial" panose="020B0604020202020204" pitchFamily="34" charset="0"/>
                <a:cs typeface="Arial" panose="020B0604020202020204" pitchFamily="34" charset="0"/>
              </a:rPr>
              <a:t>Neighbor/landlord complaints about behaviors related to a disability </a:t>
            </a:r>
          </a:p>
        </p:txBody>
      </p:sp>
      <p:sp>
        <p:nvSpPr>
          <p:cNvPr id="25" name="Text Placeholder 24">
            <a:extLst>
              <a:ext uri="{FF2B5EF4-FFF2-40B4-BE49-F238E27FC236}">
                <a16:creationId xmlns:a16="http://schemas.microsoft.com/office/drawing/2014/main" id="{409EE273-65DC-EBC2-149C-7BB5726CEBDB}"/>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dirty="0">
                <a:solidFill>
                  <a:schemeClr val="bg1"/>
                </a:solidFill>
              </a:rPr>
              <a:t>3</a:t>
            </a:r>
            <a:r>
              <a:rPr lang="en-US" dirty="0"/>
              <a:t>33</a:t>
            </a:r>
          </a:p>
        </p:txBody>
      </p:sp>
    </p:spTree>
    <p:extLst>
      <p:ext uri="{BB962C8B-B14F-4D97-AF65-F5344CB8AC3E}">
        <p14:creationId xmlns:p14="http://schemas.microsoft.com/office/powerpoint/2010/main" val="1343223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ACA3A95-380B-B815-A216-147FB6A63F47}"/>
              </a:ext>
            </a:extLst>
          </p:cNvPr>
          <p:cNvSpPr>
            <a:spLocks noGrp="1"/>
          </p:cNvSpPr>
          <p:nvPr>
            <p:ph type="title"/>
          </p:nvPr>
        </p:nvSpPr>
        <p:spPr>
          <a:xfrm>
            <a:off x="3977023" y="2572632"/>
            <a:ext cx="5950697" cy="1975104"/>
          </a:xfrm>
        </p:spPr>
        <p:txBody>
          <a:bodyPr/>
          <a:lstStyle/>
          <a:p>
            <a:r>
              <a:rPr lang="en-US" dirty="0"/>
              <a:t>Affirmative Cases</a:t>
            </a:r>
          </a:p>
        </p:txBody>
      </p:sp>
      <p:sp>
        <p:nvSpPr>
          <p:cNvPr id="8" name="Slide Number Placeholder 7">
            <a:extLst>
              <a:ext uri="{FF2B5EF4-FFF2-40B4-BE49-F238E27FC236}">
                <a16:creationId xmlns:a16="http://schemas.microsoft.com/office/drawing/2014/main" id="{19F7CE5B-8054-9C14-595A-D08433F78296}"/>
              </a:ext>
              <a:ext uri="{C183D7F6-B498-43B3-948B-1728B52AA6E4}">
                <adec:decorative xmlns:adec="http://schemas.microsoft.com/office/drawing/2017/decorative" val="1"/>
              </a:ext>
            </a:extLst>
          </p:cNvPr>
          <p:cNvSpPr>
            <a:spLocks noGrp="1"/>
          </p:cNvSpPr>
          <p:nvPr>
            <p:ph type="sldNum" sz="quarter" idx="4294967295"/>
          </p:nvPr>
        </p:nvSpPr>
        <p:spPr>
          <a:xfrm>
            <a:off x="132347" y="496804"/>
            <a:ext cx="941388" cy="620713"/>
          </a:xfrm>
        </p:spPr>
        <p:txBody>
          <a:bodyPr/>
          <a:lstStyle/>
          <a:p>
            <a:fld id="{CC43B8D3-9A08-F84C-9DD4-44948BA52D4B}" type="slidenum">
              <a:rPr lang="en-US" smtClean="0"/>
              <a:pPr/>
              <a:t>30</a:t>
            </a:fld>
            <a:endParaRPr lang="en-US" dirty="0"/>
          </a:p>
        </p:txBody>
      </p:sp>
    </p:spTree>
    <p:extLst>
      <p:ext uri="{BB962C8B-B14F-4D97-AF65-F5344CB8AC3E}">
        <p14:creationId xmlns:p14="http://schemas.microsoft.com/office/powerpoint/2010/main" val="693301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71E2F-5BF2-5189-611A-6BD096B03B22}"/>
              </a:ext>
            </a:extLst>
          </p:cNvPr>
          <p:cNvSpPr>
            <a:spLocks noGrp="1"/>
          </p:cNvSpPr>
          <p:nvPr>
            <p:ph type="title"/>
          </p:nvPr>
        </p:nvSpPr>
        <p:spPr/>
        <p:txBody>
          <a:bodyPr/>
          <a:lstStyle/>
          <a:p>
            <a:r>
              <a:rPr lang="en-US" sz="3600" dirty="0"/>
              <a:t>Unlawful Detainers &amp; Preclusion</a:t>
            </a:r>
          </a:p>
        </p:txBody>
      </p:sp>
      <p:sp>
        <p:nvSpPr>
          <p:cNvPr id="5" name="Content Placeholder 4">
            <a:extLst>
              <a:ext uri="{FF2B5EF4-FFF2-40B4-BE49-F238E27FC236}">
                <a16:creationId xmlns:a16="http://schemas.microsoft.com/office/drawing/2014/main" id="{1C27EDEA-D364-DB10-9034-68B1E4820305}"/>
              </a:ext>
            </a:extLst>
          </p:cNvPr>
          <p:cNvSpPr>
            <a:spLocks noGrp="1"/>
          </p:cNvSpPr>
          <p:nvPr>
            <p:ph idx="1"/>
          </p:nvPr>
        </p:nvSpPr>
        <p:spPr>
          <a:xfrm>
            <a:off x="731520" y="2221992"/>
            <a:ext cx="8870656" cy="4117848"/>
          </a:xfrm>
        </p:spPr>
        <p:txBody>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Disability discrimination/reasonable accommodations defenses litigated in a UD may later be precluded in an affirmative case. </a:t>
            </a:r>
          </a:p>
          <a:p>
            <a:pPr marL="569214" lvl="1" indent="-285750"/>
            <a:r>
              <a:rPr lang="en-US" dirty="0">
                <a:latin typeface="Arial" panose="020B0604020202020204" pitchFamily="34" charset="0"/>
                <a:cs typeface="Arial" panose="020B0604020202020204" pitchFamily="34" charset="0"/>
              </a:rPr>
              <a:t>Vice Versa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Unlawful detainers = court of competent jurisdiction </a:t>
            </a:r>
            <a:r>
              <a:rPr lang="en-US" sz="2400" dirty="0">
                <a:latin typeface="Arial" panose="020B0604020202020204" pitchFamily="34" charset="0"/>
                <a:cs typeface="Arial" panose="020B0604020202020204" pitchFamily="34" charset="0"/>
                <a:sym typeface="Wingdings" panose="05000000000000000000" pitchFamily="2" charset="2"/>
              </a:rPr>
              <a:t> Preclusion Applies</a:t>
            </a:r>
          </a:p>
          <a:p>
            <a:pPr marL="569214" lvl="1" indent="-285750"/>
            <a:r>
              <a:rPr lang="en-US" dirty="0">
                <a:latin typeface="Arial" panose="020B0604020202020204" pitchFamily="34" charset="0"/>
                <a:cs typeface="Arial" panose="020B0604020202020204" pitchFamily="34" charset="0"/>
                <a:sym typeface="Wingdings" panose="05000000000000000000" pitchFamily="2" charset="2"/>
              </a:rPr>
              <a:t>Summary nature doesn’t void issue preclusion </a:t>
            </a:r>
          </a:p>
          <a:p>
            <a:pPr marL="285750" indent="-285750"/>
            <a:r>
              <a:rPr lang="en-US" sz="2400" dirty="0">
                <a:latin typeface="Arial" panose="020B0604020202020204" pitchFamily="34" charset="0"/>
                <a:cs typeface="Arial" panose="020B0604020202020204" pitchFamily="34" charset="0"/>
                <a:sym typeface="Wingdings" panose="05000000000000000000" pitchFamily="2" charset="2"/>
              </a:rPr>
              <a:t>Issue necessary to possession</a:t>
            </a:r>
          </a:p>
          <a:p>
            <a:pPr marL="285750" indent="-285750"/>
            <a:r>
              <a:rPr lang="en-US" sz="2400" b="0" i="0" dirty="0">
                <a:solidFill>
                  <a:srgbClr val="000000"/>
                </a:solidFill>
                <a:effectLst/>
                <a:latin typeface="Arial" panose="020B0604020202020204" pitchFamily="34" charset="0"/>
                <a:cs typeface="Arial" panose="020B0604020202020204" pitchFamily="34" charset="0"/>
              </a:rPr>
              <a:t>(</a:t>
            </a:r>
            <a:r>
              <a:rPr lang="en-US" sz="2400" b="0" i="1" dirty="0">
                <a:solidFill>
                  <a:srgbClr val="000000"/>
                </a:solidFill>
                <a:effectLst/>
                <a:latin typeface="Arial" panose="020B0604020202020204" pitchFamily="34" charset="0"/>
                <a:cs typeface="Arial" panose="020B0604020202020204" pitchFamily="34" charset="0"/>
              </a:rPr>
              <a:t>McAlister v. Essex Prop. Trust</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C.D.Cal</a:t>
            </a:r>
            <a:r>
              <a:rPr lang="en-US" sz="2400" b="0" i="0" dirty="0">
                <a:solidFill>
                  <a:srgbClr val="000000"/>
                </a:solidFill>
                <a:effectLst/>
                <a:latin typeface="Arial" panose="020B0604020202020204" pitchFamily="34" charset="0"/>
                <a:cs typeface="Arial" panose="020B0604020202020204" pitchFamily="34" charset="0"/>
              </a:rPr>
              <a:t>. 2007) 504 F.Supp.2d 903.)</a:t>
            </a:r>
            <a:endParaRPr lang="en-US" sz="2400" dirty="0">
              <a:latin typeface="Arial" panose="020B0604020202020204" pitchFamily="34" charset="0"/>
              <a:cs typeface="Arial" panose="020B0604020202020204" pitchFamily="34" charset="0"/>
              <a:sym typeface="Wingdings" panose="05000000000000000000" pitchFamily="2" charset="2"/>
            </a:endParaRPr>
          </a:p>
          <a:p>
            <a:endParaRPr lang="en-US" dirty="0"/>
          </a:p>
        </p:txBody>
      </p:sp>
      <p:sp>
        <p:nvSpPr>
          <p:cNvPr id="6" name="Text Placeholder 5">
            <a:extLst>
              <a:ext uri="{FF2B5EF4-FFF2-40B4-BE49-F238E27FC236}">
                <a16:creationId xmlns:a16="http://schemas.microsoft.com/office/drawing/2014/main" id="{43AC6911-BE40-C4CD-4A8D-9768E608CE0D}"/>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2400" dirty="0">
                <a:solidFill>
                  <a:schemeClr val="bg1"/>
                </a:solidFill>
              </a:rPr>
              <a:t>32</a:t>
            </a:r>
          </a:p>
        </p:txBody>
      </p:sp>
    </p:spTree>
    <p:extLst>
      <p:ext uri="{BB962C8B-B14F-4D97-AF65-F5344CB8AC3E}">
        <p14:creationId xmlns:p14="http://schemas.microsoft.com/office/powerpoint/2010/main" val="3510629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CC59CD-CF04-8753-19DC-713446FAFC3B}"/>
              </a:ext>
            </a:extLst>
          </p:cNvPr>
          <p:cNvSpPr>
            <a:spLocks noGrp="1"/>
          </p:cNvSpPr>
          <p:nvPr>
            <p:ph type="title"/>
          </p:nvPr>
        </p:nvSpPr>
        <p:spPr/>
        <p:txBody>
          <a:bodyPr/>
          <a:lstStyle/>
          <a:p>
            <a:r>
              <a:rPr lang="en-US" sz="2800" b="1" dirty="0">
                <a:latin typeface="Arial Black" panose="020B0A04020102020204" pitchFamily="34" charset="0"/>
                <a:cs typeface="Arial" panose="020B0604020202020204" pitchFamily="34" charset="0"/>
              </a:rPr>
              <a:t>Issue Preclusion/Collateral Estoppel</a:t>
            </a:r>
          </a:p>
        </p:txBody>
      </p:sp>
      <p:sp>
        <p:nvSpPr>
          <p:cNvPr id="11" name="Content Placeholder 10">
            <a:extLst>
              <a:ext uri="{FF2B5EF4-FFF2-40B4-BE49-F238E27FC236}">
                <a16:creationId xmlns:a16="http://schemas.microsoft.com/office/drawing/2014/main" id="{7D331F06-3025-F751-7841-84C8D0F82E73}"/>
              </a:ext>
            </a:extLst>
          </p:cNvPr>
          <p:cNvSpPr>
            <a:spLocks noGrp="1"/>
          </p:cNvSpPr>
          <p:nvPr>
            <p:ph idx="1"/>
          </p:nvPr>
        </p:nvSpPr>
        <p:spPr>
          <a:xfrm>
            <a:off x="1158240" y="2116183"/>
            <a:ext cx="8342811" cy="2943497"/>
          </a:xfrm>
        </p:spPr>
        <p:txBody>
          <a:bodyPr>
            <a:normAutofit fontScale="92500" lnSpcReduction="10000"/>
          </a:bodyPr>
          <a:lstStyle/>
          <a:p>
            <a:pPr lvl="1" indent="0">
              <a:buNone/>
            </a:pPr>
            <a:endParaRPr lang="en-US" dirty="0">
              <a:latin typeface="Arial" panose="020B0604020202020204" pitchFamily="34" charset="0"/>
              <a:cs typeface="Arial" panose="020B0604020202020204" pitchFamily="34" charset="0"/>
              <a:sym typeface="Wingdings" panose="05000000000000000000" pitchFamily="2" charset="2"/>
            </a:endParaRPr>
          </a:p>
          <a:p>
            <a:r>
              <a:rPr lang="en-US" sz="2800" b="1" dirty="0">
                <a:latin typeface="Arial" panose="020B0604020202020204" pitchFamily="34" charset="0"/>
                <a:cs typeface="Arial" panose="020B0604020202020204" pitchFamily="34" charset="0"/>
                <a:sym typeface="Wingdings" panose="05000000000000000000" pitchFamily="2" charset="2"/>
              </a:rPr>
              <a:t>Issue Preclusion/Collateral Estoppel </a:t>
            </a:r>
          </a:p>
          <a:p>
            <a:pPr marL="285750" indent="-285750">
              <a:buFont typeface="Arial" panose="020B0604020202020204" pitchFamily="34" charset="0"/>
              <a:buChar char="•"/>
            </a:pPr>
            <a:r>
              <a:rPr lang="en-US" sz="2800" dirty="0">
                <a:effectLst/>
                <a:latin typeface="Arial" panose="020B0604020202020204" pitchFamily="34" charset="0"/>
                <a:ea typeface="Aptos" panose="020B0004020202020204" pitchFamily="34" charset="0"/>
              </a:rPr>
              <a:t>(1) Final Judgment </a:t>
            </a:r>
          </a:p>
          <a:p>
            <a:pPr marL="285750" indent="-285750">
              <a:buFont typeface="Arial" panose="020B0604020202020204" pitchFamily="34" charset="0"/>
              <a:buChar char="•"/>
            </a:pPr>
            <a:r>
              <a:rPr lang="en-US" sz="2800" dirty="0">
                <a:effectLst/>
                <a:latin typeface="Arial" panose="020B0604020202020204" pitchFamily="34" charset="0"/>
                <a:ea typeface="Aptos" panose="020B0004020202020204" pitchFamily="34" charset="0"/>
              </a:rPr>
              <a:t>(2) </a:t>
            </a:r>
            <a:r>
              <a:rPr lang="en-US" sz="2800" dirty="0">
                <a:latin typeface="Arial" panose="020B0604020202020204" pitchFamily="34" charset="0"/>
                <a:ea typeface="Aptos" panose="020B0004020202020204" pitchFamily="34" charset="0"/>
              </a:rPr>
              <a:t>I</a:t>
            </a:r>
            <a:r>
              <a:rPr lang="en-US" sz="2800" dirty="0">
                <a:effectLst/>
                <a:latin typeface="Arial" panose="020B0604020202020204" pitchFamily="34" charset="0"/>
                <a:ea typeface="Aptos" panose="020B0004020202020204" pitchFamily="34" charset="0"/>
              </a:rPr>
              <a:t>dentical issue </a:t>
            </a:r>
          </a:p>
          <a:p>
            <a:pPr marL="285750" indent="-285750">
              <a:buFont typeface="Arial" panose="020B0604020202020204" pitchFamily="34" charset="0"/>
              <a:buChar char="•"/>
            </a:pPr>
            <a:r>
              <a:rPr lang="en-US" sz="2800" dirty="0">
                <a:effectLst/>
                <a:latin typeface="Arial" panose="020B0604020202020204" pitchFamily="34" charset="0"/>
                <a:ea typeface="Aptos" panose="020B0004020202020204" pitchFamily="34" charset="0"/>
              </a:rPr>
              <a:t>(3) Issue litigated and decided </a:t>
            </a:r>
          </a:p>
          <a:p>
            <a:pPr marL="285750" indent="-285750">
              <a:buFont typeface="Arial" panose="020B0604020202020204" pitchFamily="34" charset="0"/>
              <a:buChar char="•"/>
            </a:pPr>
            <a:r>
              <a:rPr lang="en-US" sz="2800" dirty="0">
                <a:effectLst/>
                <a:latin typeface="Arial" panose="020B0604020202020204" pitchFamily="34" charset="0"/>
                <a:ea typeface="Aptos" panose="020B0004020202020204" pitchFamily="34" charset="0"/>
              </a:rPr>
              <a:t>(4) Same party </a:t>
            </a:r>
            <a:r>
              <a:rPr lang="en-US" sz="2800" dirty="0">
                <a:latin typeface="Arial" panose="020B0604020202020204" pitchFamily="34" charset="0"/>
                <a:ea typeface="Aptos" panose="020B0004020202020204" pitchFamily="34" charset="0"/>
              </a:rPr>
              <a:t>or</a:t>
            </a:r>
            <a:r>
              <a:rPr lang="en-US" sz="2800" dirty="0">
                <a:effectLst/>
                <a:latin typeface="Arial" panose="020B0604020202020204" pitchFamily="34" charset="0"/>
                <a:ea typeface="Aptos" panose="020B0004020202020204" pitchFamily="34" charset="0"/>
              </a:rPr>
              <a:t> in privity with party.</a:t>
            </a:r>
          </a:p>
          <a:p>
            <a:pPr marL="285750" indent="-285750">
              <a:buFont typeface="Arial" panose="020B0604020202020204" pitchFamily="34" charset="0"/>
              <a:buChar char="•"/>
            </a:pPr>
            <a:r>
              <a:rPr lang="en-US" sz="2800" dirty="0">
                <a:effectLst/>
                <a:latin typeface="Arial" panose="020B0604020202020204" pitchFamily="34" charset="0"/>
                <a:ea typeface="Aptos" panose="020B0004020202020204" pitchFamily="34" charset="0"/>
              </a:rPr>
              <a:t>(</a:t>
            </a:r>
            <a:r>
              <a:rPr lang="en-US" sz="2800" i="1" dirty="0">
                <a:effectLst/>
                <a:latin typeface="Arial" panose="020B0604020202020204" pitchFamily="34" charset="0"/>
                <a:ea typeface="Aptos" panose="020B0004020202020204" pitchFamily="34" charset="0"/>
              </a:rPr>
              <a:t>Grande v. Eisenhower Medical Center </a:t>
            </a:r>
            <a:r>
              <a:rPr lang="en-US" sz="2800" dirty="0">
                <a:effectLst/>
                <a:latin typeface="Arial" panose="020B0604020202020204" pitchFamily="34" charset="0"/>
                <a:ea typeface="Aptos" panose="020B0004020202020204" pitchFamily="34" charset="0"/>
              </a:rPr>
              <a:t>(2022) 13 Cal.5th 313)</a:t>
            </a:r>
          </a:p>
          <a:p>
            <a:endParaRPr lang="en-US" sz="1800" dirty="0">
              <a:effectLst/>
              <a:latin typeface="Arial" panose="020B0604020202020204" pitchFamily="34" charset="0"/>
              <a:ea typeface="Aptos" panose="020B0004020202020204" pitchFamily="34" charset="0"/>
            </a:endParaRPr>
          </a:p>
        </p:txBody>
      </p:sp>
      <p:sp>
        <p:nvSpPr>
          <p:cNvPr id="5" name="Text Placeholder 4">
            <a:extLst>
              <a:ext uri="{FF2B5EF4-FFF2-40B4-BE49-F238E27FC236}">
                <a16:creationId xmlns:a16="http://schemas.microsoft.com/office/drawing/2014/main" id="{70197EE2-17EB-A1D9-8AB8-22D2940F7C84}"/>
              </a:ext>
              <a:ext uri="{C183D7F6-B498-43B3-948B-1728B52AA6E4}">
                <adec:decorative xmlns:adec="http://schemas.microsoft.com/office/drawing/2017/decorative" val="1"/>
              </a:ext>
            </a:extLst>
          </p:cNvPr>
          <p:cNvSpPr>
            <a:spLocks noGrp="1"/>
          </p:cNvSpPr>
          <p:nvPr>
            <p:ph type="body" sz="quarter" idx="13"/>
          </p:nvPr>
        </p:nvSpPr>
        <p:spPr/>
        <p:txBody>
          <a:bodyPr anchor="ctr">
            <a:normAutofit fontScale="77500" lnSpcReduction="20000"/>
          </a:bodyPr>
          <a:lstStyle/>
          <a:p>
            <a:pPr algn="ctr">
              <a:lnSpc>
                <a:spcPct val="120000"/>
              </a:lnSpc>
            </a:pPr>
            <a:r>
              <a:rPr lang="en-US" dirty="0">
                <a:solidFill>
                  <a:schemeClr val="bg1"/>
                </a:solidFill>
              </a:rPr>
              <a:t>33</a:t>
            </a:r>
          </a:p>
        </p:txBody>
      </p:sp>
    </p:spTree>
    <p:extLst>
      <p:ext uri="{BB962C8B-B14F-4D97-AF65-F5344CB8AC3E}">
        <p14:creationId xmlns:p14="http://schemas.microsoft.com/office/powerpoint/2010/main" val="794606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6B82-D8EB-FB7D-F79E-8A1B2814E882}"/>
              </a:ext>
            </a:extLst>
          </p:cNvPr>
          <p:cNvSpPr>
            <a:spLocks noGrp="1"/>
          </p:cNvSpPr>
          <p:nvPr>
            <p:ph type="title"/>
          </p:nvPr>
        </p:nvSpPr>
        <p:spPr/>
        <p:txBody>
          <a:bodyPr/>
          <a:lstStyle/>
          <a:p>
            <a:r>
              <a:rPr lang="en-US" dirty="0"/>
              <a:t>Claim Preclusion/Res Judicata </a:t>
            </a:r>
          </a:p>
        </p:txBody>
      </p:sp>
      <p:sp>
        <p:nvSpPr>
          <p:cNvPr id="3" name="Content Placeholder 2">
            <a:extLst>
              <a:ext uri="{FF2B5EF4-FFF2-40B4-BE49-F238E27FC236}">
                <a16:creationId xmlns:a16="http://schemas.microsoft.com/office/drawing/2014/main" id="{4C6F2DA3-FF24-2400-53B5-393E651F88E9}"/>
              </a:ext>
            </a:extLst>
          </p:cNvPr>
          <p:cNvSpPr>
            <a:spLocks noGrp="1"/>
          </p:cNvSpPr>
          <p:nvPr>
            <p:ph idx="1"/>
          </p:nvPr>
        </p:nvSpPr>
        <p:spPr>
          <a:xfrm>
            <a:off x="734198" y="1639824"/>
            <a:ext cx="7593875" cy="3578352"/>
          </a:xfrm>
        </p:spPr>
        <p:txBody>
          <a:bodyPr>
            <a:noAutofit/>
          </a:bodyPr>
          <a:lstStyle/>
          <a:p>
            <a:r>
              <a:rPr lang="en-US" sz="2400" b="1" dirty="0">
                <a:latin typeface="Arial" panose="020B0604020202020204" pitchFamily="34" charset="0"/>
                <a:cs typeface="Arial" panose="020B0604020202020204" pitchFamily="34" charset="0"/>
              </a:rPr>
              <a:t>Claim Preclusion/Res Judicata Elements</a:t>
            </a:r>
          </a:p>
          <a:p>
            <a:pPr marL="285750" indent="-285750">
              <a:buFont typeface="Arial" panose="020B0604020202020204" pitchFamily="34" charset="0"/>
              <a:buChar char="•"/>
            </a:pPr>
            <a:r>
              <a:rPr lang="en-US" sz="2400" dirty="0">
                <a:effectLst/>
                <a:latin typeface="Arial" panose="020B0604020202020204" pitchFamily="34" charset="0"/>
                <a:ea typeface="Aptos" panose="020B0004020202020204" pitchFamily="34" charset="0"/>
                <a:cs typeface="Arial" panose="020B0604020202020204" pitchFamily="34" charset="0"/>
              </a:rPr>
              <a:t>(1) Same cause of action </a:t>
            </a:r>
          </a:p>
          <a:p>
            <a:pPr marL="285750" indent="-285750">
              <a:buFont typeface="Arial" panose="020B0604020202020204" pitchFamily="34" charset="0"/>
              <a:buChar char="•"/>
            </a:pPr>
            <a:r>
              <a:rPr lang="en-US" sz="2400" dirty="0">
                <a:effectLst/>
                <a:latin typeface="Arial" panose="020B0604020202020204" pitchFamily="34" charset="0"/>
                <a:ea typeface="Aptos" panose="020B0004020202020204" pitchFamily="34" charset="0"/>
                <a:cs typeface="Arial" panose="020B0604020202020204" pitchFamily="34" charset="0"/>
              </a:rPr>
              <a:t>(2) Same parties or privity of parties</a:t>
            </a:r>
          </a:p>
          <a:p>
            <a:pPr marL="285750" indent="-285750">
              <a:buFont typeface="Arial" panose="020B0604020202020204" pitchFamily="34" charset="0"/>
              <a:buChar char="•"/>
            </a:pPr>
            <a:r>
              <a:rPr lang="en-US" sz="2400" dirty="0">
                <a:effectLst/>
                <a:latin typeface="Arial" panose="020B0604020202020204" pitchFamily="34" charset="0"/>
                <a:ea typeface="Aptos" panose="020B0004020202020204" pitchFamily="34" charset="0"/>
                <a:cs typeface="Arial" panose="020B0604020202020204" pitchFamily="34" charset="0"/>
              </a:rPr>
              <a:t>(3) Final judgment on the merits</a:t>
            </a:r>
          </a:p>
          <a:p>
            <a:endParaRPr lang="en-US" sz="2400" b="0" i="0" dirty="0">
              <a:solidFill>
                <a:srgbClr val="212121"/>
              </a:solidFill>
              <a:effectLst/>
              <a:latin typeface="Arial" panose="020B0604020202020204" pitchFamily="34" charset="0"/>
              <a:cs typeface="Arial" panose="020B0604020202020204" pitchFamily="34" charset="0"/>
            </a:endParaRPr>
          </a:p>
          <a:p>
            <a:pPr marL="285750" indent="-285750" algn="l" fontAlgn="base">
              <a:buFont typeface="Arial" panose="020B0604020202020204" pitchFamily="34" charset="0"/>
              <a:buChar char="•"/>
            </a:pPr>
            <a:r>
              <a:rPr lang="en-US" sz="2400" b="1" dirty="0">
                <a:solidFill>
                  <a:srgbClr val="212121"/>
                </a:solidFill>
                <a:latin typeface="Arial" panose="020B0604020202020204" pitchFamily="34" charset="0"/>
                <a:cs typeface="Arial" panose="020B0604020202020204" pitchFamily="34" charset="0"/>
              </a:rPr>
              <a:t>R</a:t>
            </a:r>
            <a:r>
              <a:rPr lang="en-US" sz="2400" b="1" i="0" dirty="0">
                <a:solidFill>
                  <a:srgbClr val="212121"/>
                </a:solidFill>
                <a:effectLst/>
                <a:latin typeface="Arial" panose="020B0604020202020204" pitchFamily="34" charset="0"/>
                <a:cs typeface="Arial" panose="020B0604020202020204" pitchFamily="34" charset="0"/>
              </a:rPr>
              <a:t>es judicata is narrow in UDs</a:t>
            </a:r>
          </a:p>
          <a:p>
            <a:pPr marL="569214" lvl="1" indent="-285750" fontAlgn="base"/>
            <a:r>
              <a:rPr lang="en-US" sz="2400" dirty="0">
                <a:solidFill>
                  <a:srgbClr val="212121"/>
                </a:solidFill>
                <a:latin typeface="Arial" panose="020B0604020202020204" pitchFamily="34" charset="0"/>
                <a:cs typeface="Arial" panose="020B0604020202020204" pitchFamily="34" charset="0"/>
              </a:rPr>
              <a:t>S</a:t>
            </a:r>
            <a:r>
              <a:rPr lang="en-US" sz="2400" b="0" i="0" dirty="0">
                <a:solidFill>
                  <a:srgbClr val="212121"/>
                </a:solidFill>
                <a:effectLst/>
                <a:latin typeface="Arial" panose="020B0604020202020204" pitchFamily="34" charset="0"/>
                <a:cs typeface="Arial" panose="020B0604020202020204" pitchFamily="34" charset="0"/>
              </a:rPr>
              <a:t>ummary proceeding </a:t>
            </a:r>
          </a:p>
          <a:p>
            <a:pPr marL="569214" lvl="1" indent="-285750" fontAlgn="base"/>
            <a:r>
              <a:rPr lang="en-US" sz="2400" b="0" i="0" dirty="0">
                <a:solidFill>
                  <a:srgbClr val="212121"/>
                </a:solidFill>
                <a:effectLst/>
                <a:latin typeface="Arial" panose="020B0604020202020204" pitchFamily="34" charset="0"/>
                <a:cs typeface="Arial" panose="020B0604020202020204" pitchFamily="34" charset="0"/>
              </a:rPr>
              <a:t>Determines immediate right of possession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Whether had opportunity to litigate affirmative defenses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t>
            </a:r>
            <a:r>
              <a:rPr lang="en-US" sz="2400" b="0" i="1" u="none" strike="noStrike" dirty="0">
                <a:effectLst/>
                <a:latin typeface="Arial" panose="020B0604020202020204" pitchFamily="34" charset="0"/>
                <a:cs typeface="Arial" panose="020B0604020202020204" pitchFamily="34" charset="0"/>
              </a:rPr>
              <a:t>Ortiz v. Eisler</a:t>
            </a:r>
            <a:r>
              <a:rPr lang="en-US" sz="2400" b="0" i="0" u="none" strike="noStrike" dirty="0">
                <a:effectLst/>
                <a:latin typeface="Arial" panose="020B0604020202020204" pitchFamily="34" charset="0"/>
                <a:cs typeface="Arial" panose="020B0604020202020204" pitchFamily="34" charset="0"/>
              </a:rPr>
              <a:t>, 2022 Cal. Super. LEXIS 86214, *10)</a:t>
            </a:r>
            <a:endParaRPr lang="en-US"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2B51DCD-8F26-FFAB-6C83-3AE44CB21242}"/>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29568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9B443A2-E25E-28A7-F94C-5E9DBD32CEC1}"/>
              </a:ext>
            </a:extLst>
          </p:cNvPr>
          <p:cNvSpPr>
            <a:spLocks noGrp="1"/>
          </p:cNvSpPr>
          <p:nvPr>
            <p:ph type="ctrTitle"/>
          </p:nvPr>
        </p:nvSpPr>
        <p:spPr>
          <a:xfrm>
            <a:off x="3125506" y="3177757"/>
            <a:ext cx="6528816" cy="1883664"/>
          </a:xfrm>
        </p:spPr>
        <p:txBody>
          <a:bodyPr/>
          <a:lstStyle/>
          <a:p>
            <a:r>
              <a:rPr lang="en-US" dirty="0"/>
              <a:t>Hypotheticals</a:t>
            </a:r>
          </a:p>
        </p:txBody>
      </p:sp>
      <p:sp>
        <p:nvSpPr>
          <p:cNvPr id="8" name="Slide Number Placeholder 7">
            <a:extLst>
              <a:ext uri="{FF2B5EF4-FFF2-40B4-BE49-F238E27FC236}">
                <a16:creationId xmlns:a16="http://schemas.microsoft.com/office/drawing/2014/main" id="{58A084DC-65C4-9EF6-F623-A18424F21674}"/>
              </a:ext>
              <a:ext uri="{C183D7F6-B498-43B3-948B-1728B52AA6E4}">
                <adec:decorative xmlns:adec="http://schemas.microsoft.com/office/drawing/2017/decorative" val="1"/>
              </a:ext>
            </a:extLst>
          </p:cNvPr>
          <p:cNvSpPr>
            <a:spLocks noGrp="1"/>
          </p:cNvSpPr>
          <p:nvPr>
            <p:ph type="sldNum" sz="quarter" idx="4294967295"/>
          </p:nvPr>
        </p:nvSpPr>
        <p:spPr>
          <a:xfrm>
            <a:off x="0" y="1014163"/>
            <a:ext cx="941388" cy="620713"/>
          </a:xfrm>
        </p:spPr>
        <p:txBody>
          <a:bodyPr/>
          <a:lstStyle/>
          <a:p>
            <a:fld id="{CC43B8D3-9A08-F84C-9DD4-44948BA52D4B}" type="slidenum">
              <a:rPr lang="en-US" smtClean="0"/>
              <a:pPr/>
              <a:t>34</a:t>
            </a:fld>
            <a:endParaRPr lang="en-US" dirty="0"/>
          </a:p>
        </p:txBody>
      </p:sp>
    </p:spTree>
    <p:extLst>
      <p:ext uri="{BB962C8B-B14F-4D97-AF65-F5344CB8AC3E}">
        <p14:creationId xmlns:p14="http://schemas.microsoft.com/office/powerpoint/2010/main" val="4004671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C3B07-8D79-523D-D514-9528A95D0A69}"/>
              </a:ext>
            </a:extLst>
          </p:cNvPr>
          <p:cNvSpPr>
            <a:spLocks noGrp="1"/>
          </p:cNvSpPr>
          <p:nvPr>
            <p:ph type="title"/>
          </p:nvPr>
        </p:nvSpPr>
        <p:spPr/>
        <p:txBody>
          <a:bodyPr/>
          <a:lstStyle/>
          <a:p>
            <a:r>
              <a:rPr lang="en-US" dirty="0"/>
              <a:t>Hypothetical </a:t>
            </a:r>
          </a:p>
        </p:txBody>
      </p:sp>
      <p:sp>
        <p:nvSpPr>
          <p:cNvPr id="3" name="Content Placeholder 2">
            <a:extLst>
              <a:ext uri="{FF2B5EF4-FFF2-40B4-BE49-F238E27FC236}">
                <a16:creationId xmlns:a16="http://schemas.microsoft.com/office/drawing/2014/main" id="{BA711903-29CE-257D-7CD2-37E52B3E9FB6}"/>
              </a:ext>
            </a:extLst>
          </p:cNvPr>
          <p:cNvSpPr>
            <a:spLocks noGrp="1"/>
          </p:cNvSpPr>
          <p:nvPr>
            <p:ph idx="1"/>
          </p:nvPr>
        </p:nvSpPr>
        <p:spPr>
          <a:xfrm>
            <a:off x="759655" y="1814732"/>
            <a:ext cx="8243668" cy="5043268"/>
          </a:xfrm>
        </p:spPr>
        <p:txBody>
          <a:bodyPr>
            <a:normAutofit/>
          </a:bodyPr>
          <a:lstStyle/>
          <a:p>
            <a:pPr marL="0" indent="0">
              <a:buNone/>
            </a:pPr>
            <a:r>
              <a:rPr lang="en-US" sz="2400" dirty="0">
                <a:latin typeface="Arial" panose="020B0604020202020204" pitchFamily="34" charset="0"/>
                <a:cs typeface="Arial" panose="020B0604020202020204" pitchFamily="34" charset="0"/>
              </a:rPr>
              <a:t>Heather has lived in her apartment for 10 years and has Parkinson’s. Last month, she received a notice of termination for having a friend move into her apartment in violation of her lease, which prohibits subleasing without landlord approval and for noise violations. Heather asks for a reasonable accommodation to allow her friend to stay and to rescind the notice. The landlord says no and moves forward with eviction. </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What are Heather’s Options? What other information do you need to know?</a:t>
            </a:r>
          </a:p>
        </p:txBody>
      </p:sp>
      <p:sp>
        <p:nvSpPr>
          <p:cNvPr id="4" name="Text Placeholder 3">
            <a:extLst>
              <a:ext uri="{FF2B5EF4-FFF2-40B4-BE49-F238E27FC236}">
                <a16:creationId xmlns:a16="http://schemas.microsoft.com/office/drawing/2014/main" id="{067A4986-4B1C-E945-D182-2E5A1AAE5171}"/>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939CB874-C409-621D-D79E-86FF0A9F0AEF}"/>
              </a:ext>
              <a:ext uri="{C183D7F6-B498-43B3-948B-1728B52AA6E4}">
                <adec:decorative xmlns:adec="http://schemas.microsoft.com/office/drawing/2017/decorative" val="1"/>
              </a:ext>
            </a:extLst>
          </p:cNvPr>
          <p:cNvSpPr>
            <a:spLocks noGrp="1"/>
          </p:cNvSpPr>
          <p:nvPr>
            <p:ph type="sldNum" sz="quarter" idx="15"/>
          </p:nvPr>
        </p:nvSpPr>
        <p:spPr/>
        <p:txBody>
          <a:bodyPr/>
          <a:lstStyle/>
          <a:p>
            <a:fld id="{CC43B8D3-9A08-F84C-9DD4-44948BA52D4B}" type="slidenum">
              <a:rPr lang="en-US" smtClean="0"/>
              <a:pPr/>
              <a:t>35</a:t>
            </a:fld>
            <a:endParaRPr lang="en-US" dirty="0"/>
          </a:p>
        </p:txBody>
      </p:sp>
    </p:spTree>
    <p:extLst>
      <p:ext uri="{BB962C8B-B14F-4D97-AF65-F5344CB8AC3E}">
        <p14:creationId xmlns:p14="http://schemas.microsoft.com/office/powerpoint/2010/main" val="88196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A50B-1126-E42A-C1FE-E09D082003F3}"/>
              </a:ext>
            </a:extLst>
          </p:cNvPr>
          <p:cNvSpPr>
            <a:spLocks noGrp="1"/>
          </p:cNvSpPr>
          <p:nvPr>
            <p:ph type="title"/>
          </p:nvPr>
        </p:nvSpPr>
        <p:spPr>
          <a:xfrm>
            <a:off x="1319172" y="339885"/>
            <a:ext cx="8870656" cy="764982"/>
          </a:xfrm>
        </p:spPr>
        <p:txBody>
          <a:bodyPr/>
          <a:lstStyle/>
          <a:p>
            <a:r>
              <a:rPr lang="en-US" dirty="0"/>
              <a:t>Resources</a:t>
            </a:r>
          </a:p>
        </p:txBody>
      </p:sp>
      <p:sp>
        <p:nvSpPr>
          <p:cNvPr id="3" name="Content Placeholder 2">
            <a:extLst>
              <a:ext uri="{FF2B5EF4-FFF2-40B4-BE49-F238E27FC236}">
                <a16:creationId xmlns:a16="http://schemas.microsoft.com/office/drawing/2014/main" id="{C59E8A98-F35C-E7A5-72AD-759DB72AFB0D}"/>
              </a:ext>
            </a:extLst>
          </p:cNvPr>
          <p:cNvSpPr>
            <a:spLocks noGrp="1"/>
          </p:cNvSpPr>
          <p:nvPr>
            <p:ph idx="1"/>
          </p:nvPr>
        </p:nvSpPr>
        <p:spPr>
          <a:xfrm>
            <a:off x="377340" y="1458546"/>
            <a:ext cx="11569821" cy="4490812"/>
          </a:xfrm>
        </p:spPr>
        <p:txBody>
          <a:bodyPr>
            <a:noAutofit/>
          </a:bodyPr>
          <a:lstStyle/>
          <a:p>
            <a:r>
              <a:rPr lang="en-US" sz="2200" dirty="0">
                <a:latin typeface="Arial" panose="020B0604020202020204" pitchFamily="34" charset="0"/>
                <a:cs typeface="Arial" panose="020B0604020202020204" pitchFamily="34" charset="0"/>
              </a:rPr>
              <a:t>FEHA Regulations: </a:t>
            </a:r>
            <a:r>
              <a:rPr lang="en-US" sz="2200" dirty="0">
                <a:latin typeface="Arial" panose="020B0604020202020204" pitchFamily="34" charset="0"/>
                <a:cs typeface="Arial" panose="020B0604020202020204" pitchFamily="34" charset="0"/>
                <a:hlinkClick r:id="rId3"/>
              </a:rPr>
              <a:t>https://govt.westlaw.com/calregs/Browse/Home/California/CaliforniaCodeofRegulations?guid=I6E9A95005A0A11EC8227000D3A7C4BC3&amp;originationContext=documenttoc&amp;transitionType=Default&amp;contextData=(</a:t>
            </a:r>
            <a:r>
              <a:rPr lang="en-US" sz="2200" dirty="0" err="1">
                <a:latin typeface="Arial" panose="020B0604020202020204" pitchFamily="34" charset="0"/>
                <a:cs typeface="Arial" panose="020B0604020202020204" pitchFamily="34" charset="0"/>
                <a:hlinkClick r:id="rId3"/>
              </a:rPr>
              <a:t>sc.Default</a:t>
            </a:r>
            <a:r>
              <a:rPr lang="en-US" sz="2200" dirty="0">
                <a:latin typeface="Arial" panose="020B0604020202020204" pitchFamily="34" charset="0"/>
                <a:cs typeface="Arial" panose="020B0604020202020204" pitchFamily="34" charset="0"/>
                <a:hlinkClick r:id="rId3"/>
              </a:rPr>
              <a:t>) </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HUD &amp; DOG Joint Statement on RA:  </a:t>
            </a:r>
            <a:r>
              <a:rPr lang="en-US" sz="2200" dirty="0">
                <a:latin typeface="Arial" panose="020B0604020202020204" pitchFamily="34" charset="0"/>
                <a:cs typeface="Arial" panose="020B0604020202020204" pitchFamily="34" charset="0"/>
                <a:hlinkClick r:id="rId4"/>
              </a:rPr>
              <a:t>https://www.hud.gov/sites/dfiles/FHEO/documents/huddojstatement.pdf</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HUD &amp; DOG Joint Statement on RM:  </a:t>
            </a:r>
            <a:r>
              <a:rPr lang="en-US" sz="2200" dirty="0">
                <a:latin typeface="Arial" panose="020B0604020202020204" pitchFamily="34" charset="0"/>
                <a:cs typeface="Arial" panose="020B0604020202020204" pitchFamily="34" charset="0"/>
                <a:hlinkClick r:id="rId5"/>
              </a:rPr>
              <a:t>https://www.hud.gov/sites/dfiles/FHEO/documents/reasonable_modifications_mar08.pdf</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HUD Notice on Assistance Animals:  </a:t>
            </a:r>
            <a:r>
              <a:rPr lang="en-US" sz="2200" dirty="0">
                <a:latin typeface="Arial" panose="020B0604020202020204" pitchFamily="34" charset="0"/>
                <a:cs typeface="Arial" panose="020B0604020202020204" pitchFamily="34" charset="0"/>
                <a:hlinkClick r:id="rId6"/>
              </a:rPr>
              <a:t>https://www.hud.gov/sites/dfiles/FHEO/documents/19ServiceAnimalNoticeFHEO_508.pdf </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DREDF Additional Trainings on RA/RM - </a:t>
            </a:r>
            <a:r>
              <a:rPr lang="en-US" sz="2200" dirty="0">
                <a:latin typeface="Arial" panose="020B0604020202020204" pitchFamily="34" charset="0"/>
                <a:cs typeface="Arial" panose="020B0604020202020204" pitchFamily="34" charset="0"/>
                <a:hlinkClick r:id="rId7"/>
              </a:rPr>
              <a:t>https://dredf.org/using-reasonable-accommodations-and-reasonable-modifications-to-avoid-eviction/</a:t>
            </a:r>
            <a:endParaRPr lang="en-US" sz="22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82BBFDF-C2A8-2A8B-FDDB-A986B5A51EDA}"/>
              </a:ext>
              <a:ext uri="{C183D7F6-B498-43B3-948B-1728B52AA6E4}">
                <adec:decorative xmlns:adec="http://schemas.microsoft.com/office/drawing/2017/decorative" val="1"/>
              </a:ext>
            </a:extLst>
          </p:cNvPr>
          <p:cNvSpPr>
            <a:spLocks noGrp="1"/>
          </p:cNvSpPr>
          <p:nvPr>
            <p:ph type="body" sz="quarter" idx="13"/>
          </p:nvPr>
        </p:nvSpPr>
        <p:spPr>
          <a:xfrm>
            <a:off x="537360" y="411480"/>
            <a:ext cx="621792" cy="621792"/>
          </a:xfrm>
        </p:spPr>
        <p:txBody>
          <a:bodyPr/>
          <a:lstStyle/>
          <a:p>
            <a:endParaRPr lang="en-US" dirty="0"/>
          </a:p>
        </p:txBody>
      </p:sp>
      <p:sp>
        <p:nvSpPr>
          <p:cNvPr id="5" name="Slide Number Placeholder 4">
            <a:extLst>
              <a:ext uri="{FF2B5EF4-FFF2-40B4-BE49-F238E27FC236}">
                <a16:creationId xmlns:a16="http://schemas.microsoft.com/office/drawing/2014/main" id="{B8D56B83-4C07-D823-7BA1-52C10DFECF69}"/>
              </a:ext>
              <a:ext uri="{C183D7F6-B498-43B3-948B-1728B52AA6E4}">
                <adec:decorative xmlns:adec="http://schemas.microsoft.com/office/drawing/2017/decorative" val="1"/>
              </a:ext>
            </a:extLst>
          </p:cNvPr>
          <p:cNvSpPr>
            <a:spLocks noGrp="1"/>
          </p:cNvSpPr>
          <p:nvPr>
            <p:ph type="sldNum" sz="quarter" idx="15"/>
          </p:nvPr>
        </p:nvSpPr>
        <p:spPr>
          <a:xfrm>
            <a:off x="377340" y="411480"/>
            <a:ext cx="941832" cy="621792"/>
          </a:xfrm>
        </p:spPr>
        <p:txBody>
          <a:bodyPr/>
          <a:lstStyle/>
          <a:p>
            <a:fld id="{CC43B8D3-9A08-F84C-9DD4-44948BA52D4B}" type="slidenum">
              <a:rPr lang="en-US" smtClean="0">
                <a:solidFill>
                  <a:schemeClr val="bg1"/>
                </a:solidFill>
              </a:rPr>
              <a:pPr/>
              <a:t>36</a:t>
            </a:fld>
            <a:endParaRPr lang="en-US" dirty="0">
              <a:solidFill>
                <a:schemeClr val="bg1"/>
              </a:solidFill>
            </a:endParaRPr>
          </a:p>
        </p:txBody>
      </p:sp>
    </p:spTree>
    <p:extLst>
      <p:ext uri="{BB962C8B-B14F-4D97-AF65-F5344CB8AC3E}">
        <p14:creationId xmlns:p14="http://schemas.microsoft.com/office/powerpoint/2010/main" val="3650307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45C2F8-2E24-F46B-AC7B-3070B381497A}"/>
              </a:ext>
            </a:extLst>
          </p:cNvPr>
          <p:cNvSpPr>
            <a:spLocks noGrp="1"/>
          </p:cNvSpPr>
          <p:nvPr>
            <p:ph type="title"/>
          </p:nvPr>
        </p:nvSpPr>
        <p:spPr/>
        <p:txBody>
          <a:bodyPr/>
          <a:lstStyle/>
          <a:p>
            <a:r>
              <a:rPr lang="en-US" dirty="0"/>
              <a:t>Thank you</a:t>
            </a:r>
          </a:p>
        </p:txBody>
      </p:sp>
      <p:sp>
        <p:nvSpPr>
          <p:cNvPr id="6" name="Text Placeholder 5">
            <a:extLst>
              <a:ext uri="{FF2B5EF4-FFF2-40B4-BE49-F238E27FC236}">
                <a16:creationId xmlns:a16="http://schemas.microsoft.com/office/drawing/2014/main" id="{7DA212DC-D3DD-DD6B-D644-0F7B9BA98E17}"/>
              </a:ext>
            </a:extLst>
          </p:cNvPr>
          <p:cNvSpPr>
            <a:spLocks noGrp="1"/>
          </p:cNvSpPr>
          <p:nvPr>
            <p:ph type="body" idx="1"/>
          </p:nvPr>
        </p:nvSpPr>
        <p:spPr/>
        <p:txBody>
          <a:bodyPr>
            <a:normAutofit lnSpcReduction="10000"/>
          </a:bodyPr>
          <a:lstStyle/>
          <a:p>
            <a:r>
              <a:rPr lang="en-US" sz="2400" dirty="0"/>
              <a:t>You can contact me at</a:t>
            </a:r>
          </a:p>
          <a:p>
            <a:r>
              <a:rPr lang="en-US" sz="2400" dirty="0">
                <a:solidFill>
                  <a:srgbClr val="D92903"/>
                </a:solidFill>
                <a:hlinkClick r:id="rId3">
                  <a:extLst>
                    <a:ext uri="{A12FA001-AC4F-418D-AE19-62706E023703}">
                      <ahyp:hlinkClr xmlns:ahyp="http://schemas.microsoft.com/office/drawing/2018/hyperlinkcolor" val="tx"/>
                    </a:ext>
                  </a:extLst>
                </a:hlinkClick>
              </a:rPr>
              <a:t>eneff@dredf.org</a:t>
            </a:r>
            <a:r>
              <a:rPr lang="en-US" sz="2400" dirty="0">
                <a:solidFill>
                  <a:srgbClr val="D92903"/>
                </a:solidFill>
              </a:rPr>
              <a:t> </a:t>
            </a:r>
          </a:p>
        </p:txBody>
      </p:sp>
    </p:spTree>
    <p:extLst>
      <p:ext uri="{BB962C8B-B14F-4D97-AF65-F5344CB8AC3E}">
        <p14:creationId xmlns:p14="http://schemas.microsoft.com/office/powerpoint/2010/main" val="316121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334D57-49A0-B10C-B23D-D9E218B49851}"/>
              </a:ext>
            </a:extLst>
          </p:cNvPr>
          <p:cNvSpPr>
            <a:spLocks noGrp="1"/>
          </p:cNvSpPr>
          <p:nvPr>
            <p:ph type="title"/>
          </p:nvPr>
        </p:nvSpPr>
        <p:spPr/>
        <p:txBody>
          <a:bodyPr/>
          <a:lstStyle/>
          <a:p>
            <a:r>
              <a:rPr lang="en-US" dirty="0"/>
              <a:t>FHA</a:t>
            </a:r>
          </a:p>
        </p:txBody>
      </p:sp>
      <p:sp>
        <p:nvSpPr>
          <p:cNvPr id="7" name="Content Placeholder 6">
            <a:extLst>
              <a:ext uri="{FF2B5EF4-FFF2-40B4-BE49-F238E27FC236}">
                <a16:creationId xmlns:a16="http://schemas.microsoft.com/office/drawing/2014/main" id="{C01043D1-D71F-B719-00D6-571715F67E6F}"/>
              </a:ext>
            </a:extLst>
          </p:cNvPr>
          <p:cNvSpPr>
            <a:spLocks noGrp="1"/>
          </p:cNvSpPr>
          <p:nvPr>
            <p:ph idx="1"/>
          </p:nvPr>
        </p:nvSpPr>
        <p:spPr>
          <a:xfrm>
            <a:off x="565942" y="2100943"/>
            <a:ext cx="7959633" cy="4528457"/>
          </a:xfrm>
        </p:spPr>
        <p:txBody>
          <a:bodyPr>
            <a:noAutofit/>
          </a:bodyPr>
          <a:lstStyle/>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Fair Housing Act (42 USC § 3604 et seq.)</a:t>
            </a:r>
          </a:p>
          <a:p>
            <a:pPr marL="569214" lvl="1" indent="-285750"/>
            <a:r>
              <a:rPr lang="en-US" sz="2400" b="1" dirty="0">
                <a:latin typeface="Arial" panose="020B0604020202020204" pitchFamily="34" charset="0"/>
                <a:cs typeface="Arial" panose="020B0604020202020204" pitchFamily="34" charset="0"/>
              </a:rPr>
              <a:t>Disability Definition</a:t>
            </a:r>
            <a:r>
              <a:rPr lang="en-US" sz="2400" dirty="0">
                <a:latin typeface="Arial" panose="020B0604020202020204" pitchFamily="34" charset="0"/>
                <a:cs typeface="Arial" panose="020B0604020202020204" pitchFamily="34" charset="0"/>
              </a:rPr>
              <a:t>: </a:t>
            </a:r>
          </a:p>
          <a:p>
            <a:pPr marL="852678" lvl="2" indent="-285750"/>
            <a:r>
              <a:rPr lang="en-US" sz="2400" dirty="0">
                <a:latin typeface="Arial" panose="020B0604020202020204" pitchFamily="34" charset="0"/>
                <a:cs typeface="Arial" panose="020B0604020202020204" pitchFamily="34" charset="0"/>
              </a:rPr>
              <a:t>A physical or mental impairment that substantially limits one or more major life activities; or</a:t>
            </a:r>
          </a:p>
          <a:p>
            <a:pPr marL="852678" lvl="2" indent="-285750"/>
            <a:r>
              <a:rPr lang="en-US" sz="2400" dirty="0">
                <a:latin typeface="Arial" panose="020B0604020202020204" pitchFamily="34" charset="0"/>
                <a:cs typeface="Arial" panose="020B0604020202020204" pitchFamily="34" charset="0"/>
              </a:rPr>
              <a:t>A record of having such an impairment; or</a:t>
            </a:r>
          </a:p>
          <a:p>
            <a:pPr marL="852678" lvl="2" indent="-285750"/>
            <a:r>
              <a:rPr lang="en-US" sz="2400" dirty="0">
                <a:latin typeface="Arial" panose="020B0604020202020204" pitchFamily="34" charset="0"/>
                <a:cs typeface="Arial" panose="020B0604020202020204" pitchFamily="34" charset="0"/>
              </a:rPr>
              <a:t>Someone who is regarded as having a physical or mental impairment</a:t>
            </a:r>
          </a:p>
          <a:p>
            <a:pPr lvl="1" indent="0">
              <a:buNone/>
            </a:pPr>
            <a:endParaRPr lang="en-US" sz="1700" dirty="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9FB2940F-8E20-8DFF-1F1E-730AC97B422C}"/>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dirty="0">
                <a:solidFill>
                  <a:schemeClr val="bg1"/>
                </a:solidFill>
              </a:rPr>
              <a:t>4</a:t>
            </a:r>
            <a:r>
              <a:rPr lang="en-US" dirty="0"/>
              <a:t>4</a:t>
            </a:r>
          </a:p>
        </p:txBody>
      </p:sp>
    </p:spTree>
    <p:extLst>
      <p:ext uri="{BB962C8B-B14F-4D97-AF65-F5344CB8AC3E}">
        <p14:creationId xmlns:p14="http://schemas.microsoft.com/office/powerpoint/2010/main" val="3640376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F44FF6-6401-D825-33EE-294EB2BF4F11}"/>
              </a:ext>
            </a:extLst>
          </p:cNvPr>
          <p:cNvSpPr>
            <a:spLocks noGrp="1"/>
          </p:cNvSpPr>
          <p:nvPr>
            <p:ph type="title"/>
          </p:nvPr>
        </p:nvSpPr>
        <p:spPr/>
        <p:txBody>
          <a:bodyPr/>
          <a:lstStyle/>
          <a:p>
            <a:r>
              <a:rPr lang="en-US" dirty="0"/>
              <a:t>FEHA</a:t>
            </a:r>
          </a:p>
        </p:txBody>
      </p:sp>
      <p:sp>
        <p:nvSpPr>
          <p:cNvPr id="7" name="Content Placeholder 6">
            <a:extLst>
              <a:ext uri="{FF2B5EF4-FFF2-40B4-BE49-F238E27FC236}">
                <a16:creationId xmlns:a16="http://schemas.microsoft.com/office/drawing/2014/main" id="{426FD4FD-4941-E8D0-8629-2B1E5724A3A9}"/>
              </a:ext>
            </a:extLst>
          </p:cNvPr>
          <p:cNvSpPr>
            <a:spLocks noGrp="1"/>
          </p:cNvSpPr>
          <p:nvPr>
            <p:ph idx="1"/>
          </p:nvPr>
        </p:nvSpPr>
        <p:spPr>
          <a:xfrm>
            <a:off x="1219200" y="1666156"/>
            <a:ext cx="8245642" cy="3790749"/>
          </a:xfrm>
        </p:spPr>
        <p:txBody>
          <a:bodyPr>
            <a:normAutofit/>
          </a:bodyPr>
          <a:lstStyle/>
          <a:p>
            <a:pPr marL="285750" indent="-285750">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Fair Employment and Housing Act (</a:t>
            </a:r>
            <a:r>
              <a:rPr lang="en-US" sz="2400" b="1" dirty="0">
                <a:latin typeface="Arial" panose="020B0604020202020204" pitchFamily="34" charset="0"/>
                <a:cs typeface="Arial" panose="020B0604020202020204" pitchFamily="34" charset="0"/>
              </a:rPr>
              <a:t>Cal. Gov’t Code § 12955)</a:t>
            </a:r>
          </a:p>
          <a:p>
            <a:pPr marL="569214" lvl="1" indent="-285750"/>
            <a:r>
              <a:rPr lang="en-US" sz="2400" b="1" dirty="0">
                <a:latin typeface="Arial" panose="020B0604020202020204" pitchFamily="34" charset="0"/>
                <a:cs typeface="Arial" panose="020B0604020202020204" pitchFamily="34" charset="0"/>
              </a:rPr>
              <a:t>Disability Definition Similar to FHAA:</a:t>
            </a:r>
          </a:p>
          <a:p>
            <a:pPr marL="852678" lvl="2" indent="-285750"/>
            <a:r>
              <a:rPr lang="en-US" sz="2400" dirty="0">
                <a:latin typeface="Arial" panose="020B0604020202020204" pitchFamily="34" charset="0"/>
                <a:cs typeface="Arial" panose="020B0604020202020204" pitchFamily="34" charset="0"/>
              </a:rPr>
              <a:t>Only requires a “limitation” to a major life activity</a:t>
            </a:r>
          </a:p>
          <a:p>
            <a:pPr marL="852678" lvl="2" indent="-285750"/>
            <a:r>
              <a:rPr lang="en-US" sz="2400" dirty="0">
                <a:latin typeface="Arial" panose="020B0604020202020204" pitchFamily="34" charset="0"/>
                <a:cs typeface="Arial" panose="020B0604020202020204" pitchFamily="34" charset="0"/>
              </a:rPr>
              <a:t>Impact of impairment is considered without regard to mitigating measures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FEHA mirrors analysis under FHAA (</a:t>
            </a:r>
            <a:r>
              <a:rPr kumimoji="0" lang="en-US" sz="2400" b="0" i="1" u="none" strike="noStrike" kern="0" cap="none" spc="0" normalizeH="0" baseline="0" noProof="0" dirty="0" err="1">
                <a:ln>
                  <a:noFill/>
                </a:ln>
                <a:effectLst/>
                <a:uLnTx/>
                <a:uFillTx/>
                <a:latin typeface="Arial"/>
                <a:cs typeface="Arial"/>
                <a:sym typeface="Arial"/>
              </a:rPr>
              <a:t>Broodmore</a:t>
            </a:r>
            <a:r>
              <a:rPr kumimoji="0" lang="en-US" sz="2400" b="0" i="1" u="none" strike="noStrike" kern="0" cap="none" spc="0" normalizeH="0" baseline="0" noProof="0" dirty="0">
                <a:ln>
                  <a:noFill/>
                </a:ln>
                <a:effectLst/>
                <a:uLnTx/>
                <a:uFillTx/>
                <a:latin typeface="Arial"/>
                <a:cs typeface="Arial"/>
                <a:sym typeface="Arial"/>
              </a:rPr>
              <a:t> San Clemente Homeowners' Assn. v. Nelson</a:t>
            </a:r>
            <a:r>
              <a:rPr kumimoji="0" lang="en-US" sz="2400" b="0" i="0" u="none" strike="noStrike" kern="0" cap="none" spc="0" normalizeH="0" baseline="0" noProof="0" dirty="0">
                <a:ln>
                  <a:noFill/>
                </a:ln>
                <a:effectLst/>
                <a:uLnTx/>
                <a:uFillTx/>
                <a:latin typeface="Arial"/>
                <a:cs typeface="Arial"/>
                <a:sym typeface="Arial"/>
              </a:rPr>
              <a:t>, 25 Cal.App.4th 1, 5–7, 30 Cal.Rptr.2d 316 (1994))</a:t>
            </a:r>
            <a:endParaRPr lang="en-US" sz="2400" dirty="0">
              <a:latin typeface="Arial" panose="020B0604020202020204" pitchFamily="34" charset="0"/>
              <a:cs typeface="Arial" panose="020B0604020202020204" pitchFamily="34" charset="0"/>
            </a:endParaRPr>
          </a:p>
          <a:p>
            <a:endParaRPr lang="en-US" dirty="0"/>
          </a:p>
        </p:txBody>
      </p:sp>
      <p:sp>
        <p:nvSpPr>
          <p:cNvPr id="8" name="Text Placeholder 7">
            <a:extLst>
              <a:ext uri="{FF2B5EF4-FFF2-40B4-BE49-F238E27FC236}">
                <a16:creationId xmlns:a16="http://schemas.microsoft.com/office/drawing/2014/main" id="{7CB94DF8-76E8-9E61-3ACD-842C4C903DF6}"/>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2C8E0B3-A9FD-CA63-6286-FFC789B3CF57}"/>
              </a:ext>
              <a:ext uri="{C183D7F6-B498-43B3-948B-1728B52AA6E4}">
                <adec:decorative xmlns:adec="http://schemas.microsoft.com/office/drawing/2017/decorative" val="1"/>
              </a:ext>
            </a:extLst>
          </p:cNvPr>
          <p:cNvSpPr>
            <a:spLocks noGrp="1"/>
          </p:cNvSpPr>
          <p:nvPr>
            <p:ph type="sldNum" sz="quarter" idx="16"/>
          </p:nvPr>
        </p:nvSpPr>
        <p:spPr/>
        <p:txBody>
          <a:bodyPr/>
          <a:lstStyle/>
          <a:p>
            <a:fld id="{CC43B8D3-9A08-F84C-9DD4-44948BA52D4B}" type="slidenum">
              <a:rPr lang="en-US" smtClean="0"/>
              <a:pPr/>
              <a:t>5</a:t>
            </a:fld>
            <a:endParaRPr lang="en-US" dirty="0"/>
          </a:p>
        </p:txBody>
      </p:sp>
    </p:spTree>
    <p:extLst>
      <p:ext uri="{BB962C8B-B14F-4D97-AF65-F5344CB8AC3E}">
        <p14:creationId xmlns:p14="http://schemas.microsoft.com/office/powerpoint/2010/main" val="118314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FD75B-C37C-81B0-A1F8-0C37823B25AC}"/>
              </a:ext>
            </a:extLst>
          </p:cNvPr>
          <p:cNvSpPr>
            <a:spLocks noGrp="1"/>
          </p:cNvSpPr>
          <p:nvPr>
            <p:ph type="title"/>
          </p:nvPr>
        </p:nvSpPr>
        <p:spPr/>
        <p:txBody>
          <a:bodyPr/>
          <a:lstStyle/>
          <a:p>
            <a:r>
              <a:rPr lang="en-US" dirty="0"/>
              <a:t>Other Relevant Laws  </a:t>
            </a:r>
          </a:p>
        </p:txBody>
      </p:sp>
      <p:sp>
        <p:nvSpPr>
          <p:cNvPr id="3" name="Content Placeholder 2">
            <a:extLst>
              <a:ext uri="{FF2B5EF4-FFF2-40B4-BE49-F238E27FC236}">
                <a16:creationId xmlns:a16="http://schemas.microsoft.com/office/drawing/2014/main" id="{885BA620-08B8-92C6-5D65-B3C9DE0DF7F3}"/>
              </a:ext>
            </a:extLst>
          </p:cNvPr>
          <p:cNvSpPr>
            <a:spLocks noGrp="1"/>
          </p:cNvSpPr>
          <p:nvPr>
            <p:ph idx="1"/>
          </p:nvPr>
        </p:nvSpPr>
        <p:spPr>
          <a:xfrm>
            <a:off x="644434" y="1773867"/>
            <a:ext cx="7916092" cy="3827417"/>
          </a:xfrm>
        </p:spPr>
        <p:txBody>
          <a:bodyPr>
            <a:no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Americans with Disabilities Act, 42 U.S.C. § 12101 et seq.</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Rehabilitation Act, Section 504 – housing receiving federal financial assistance</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The Disabled Persons Act, Cal. Civ. Code § 54.1 et seq.</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Unruh Civil Rights Act, Cal. Civ. Code § 51 et seq. </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Gov’t Code 11135 </a:t>
            </a:r>
          </a:p>
          <a:p>
            <a:endParaRPr lang="en-US" sz="1800" dirty="0"/>
          </a:p>
          <a:p>
            <a:pPr marL="285750" indent="-28575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AA8432A2-8DC1-6D8C-741B-0050E03EF925}"/>
              </a:ext>
              <a:ext uri="{C183D7F6-B498-43B3-948B-1728B52AA6E4}">
                <adec:decorative xmlns:adec="http://schemas.microsoft.com/office/drawing/2017/decorative" val="1"/>
              </a:ext>
            </a:extLst>
          </p:cNvPr>
          <p:cNvSpPr>
            <a:spLocks noGrp="1"/>
          </p:cNvSpPr>
          <p:nvPr>
            <p:ph type="sldNum" sz="quarter" idx="15"/>
          </p:nvPr>
        </p:nvSpPr>
        <p:spPr/>
        <p:txBody>
          <a:bodyPr/>
          <a:lstStyle/>
          <a:p>
            <a:fld id="{CC43B8D3-9A08-F84C-9DD4-44948BA52D4B}" type="slidenum">
              <a:rPr lang="en-US" smtClean="0"/>
              <a:pPr/>
              <a:t>6</a:t>
            </a:fld>
            <a:endParaRPr lang="en-US" dirty="0"/>
          </a:p>
        </p:txBody>
      </p:sp>
      <p:sp>
        <p:nvSpPr>
          <p:cNvPr id="4" name="Text Placeholder 3">
            <a:extLst>
              <a:ext uri="{FF2B5EF4-FFF2-40B4-BE49-F238E27FC236}">
                <a16:creationId xmlns:a16="http://schemas.microsoft.com/office/drawing/2014/main" id="{74252908-99E2-D25F-151A-7DD8DCCE5CDB}"/>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dirty="0">
                <a:solidFill>
                  <a:schemeClr val="bg1"/>
                </a:solidFill>
              </a:rPr>
              <a:t>6</a:t>
            </a:r>
            <a:r>
              <a:rPr lang="en-US" dirty="0"/>
              <a:t>6</a:t>
            </a:r>
          </a:p>
        </p:txBody>
      </p:sp>
    </p:spTree>
    <p:extLst>
      <p:ext uri="{BB962C8B-B14F-4D97-AF65-F5344CB8AC3E}">
        <p14:creationId xmlns:p14="http://schemas.microsoft.com/office/powerpoint/2010/main" val="283585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5CB394-E89A-D897-6FF0-A89E4907AF80}"/>
              </a:ext>
            </a:extLst>
          </p:cNvPr>
          <p:cNvSpPr>
            <a:spLocks noGrp="1"/>
          </p:cNvSpPr>
          <p:nvPr>
            <p:ph type="title"/>
          </p:nvPr>
        </p:nvSpPr>
        <p:spPr>
          <a:xfrm>
            <a:off x="4067503" y="2556536"/>
            <a:ext cx="8408066" cy="2432304"/>
          </a:xfrm>
        </p:spPr>
        <p:txBody>
          <a:bodyPr/>
          <a:lstStyle/>
          <a:p>
            <a:r>
              <a:rPr lang="en-US" sz="6000" dirty="0"/>
              <a:t>Reasonable Accommodations </a:t>
            </a:r>
          </a:p>
        </p:txBody>
      </p:sp>
      <p:sp>
        <p:nvSpPr>
          <p:cNvPr id="5" name="Slide Number Placeholder 4">
            <a:extLst>
              <a:ext uri="{FF2B5EF4-FFF2-40B4-BE49-F238E27FC236}">
                <a16:creationId xmlns:a16="http://schemas.microsoft.com/office/drawing/2014/main" id="{9142796C-AE58-9717-EFE5-6B85EC91F37A}"/>
              </a:ext>
              <a:ext uri="{C183D7F6-B498-43B3-948B-1728B52AA6E4}">
                <adec:decorative xmlns:adec="http://schemas.microsoft.com/office/drawing/2017/decorative" val="1"/>
              </a:ext>
            </a:extLst>
          </p:cNvPr>
          <p:cNvSpPr>
            <a:spLocks noGrp="1"/>
          </p:cNvSpPr>
          <p:nvPr>
            <p:ph type="sldNum" sz="quarter" idx="4294967295"/>
          </p:nvPr>
        </p:nvSpPr>
        <p:spPr>
          <a:xfrm>
            <a:off x="0" y="809625"/>
            <a:ext cx="941388" cy="620713"/>
          </a:xfrm>
        </p:spPr>
        <p:txBody>
          <a:bodyPr/>
          <a:lstStyle/>
          <a:p>
            <a:fld id="{CC43B8D3-9A08-F84C-9DD4-44948BA52D4B}" type="slidenum">
              <a:rPr lang="en-US" smtClean="0"/>
              <a:pPr/>
              <a:t>7</a:t>
            </a:fld>
            <a:endParaRPr lang="en-US" dirty="0"/>
          </a:p>
        </p:txBody>
      </p:sp>
    </p:spTree>
    <p:extLst>
      <p:ext uri="{BB962C8B-B14F-4D97-AF65-F5344CB8AC3E}">
        <p14:creationId xmlns:p14="http://schemas.microsoft.com/office/powerpoint/2010/main" val="77353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8D1C32-CEDB-F6E2-A01E-72AE1A1D0AD9}"/>
              </a:ext>
            </a:extLst>
          </p:cNvPr>
          <p:cNvSpPr>
            <a:spLocks noGrp="1"/>
          </p:cNvSpPr>
          <p:nvPr>
            <p:ph type="title"/>
          </p:nvPr>
        </p:nvSpPr>
        <p:spPr/>
        <p:txBody>
          <a:bodyPr/>
          <a:lstStyle/>
          <a:p>
            <a:r>
              <a:rPr lang="en-US" sz="3200" dirty="0"/>
              <a:t>Reasonable Accommodation Defined</a:t>
            </a:r>
          </a:p>
        </p:txBody>
      </p:sp>
      <p:sp>
        <p:nvSpPr>
          <p:cNvPr id="3" name="Content Placeholder 2">
            <a:extLst>
              <a:ext uri="{FF2B5EF4-FFF2-40B4-BE49-F238E27FC236}">
                <a16:creationId xmlns:a16="http://schemas.microsoft.com/office/drawing/2014/main" id="{F5648B9B-6F61-26FD-880B-5CFAA0499A66}"/>
              </a:ext>
            </a:extLst>
          </p:cNvPr>
          <p:cNvSpPr>
            <a:spLocks noGrp="1"/>
          </p:cNvSpPr>
          <p:nvPr>
            <p:ph idx="1"/>
          </p:nvPr>
        </p:nvSpPr>
        <p:spPr>
          <a:xfrm>
            <a:off x="731520" y="1863634"/>
            <a:ext cx="8665028" cy="3879669"/>
          </a:xfrm>
        </p:spPr>
        <p:txBody>
          <a:bodyPr>
            <a:normAutofit/>
          </a:bodyPr>
          <a:lstStyle/>
          <a:p>
            <a:pPr marL="342900" indent="-342900">
              <a:spcBef>
                <a:spcPts val="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a:t>
            </a:r>
            <a:r>
              <a:rPr lang="en-US" sz="2400" dirty="0">
                <a:solidFill>
                  <a:schemeClr val="tx1"/>
                </a:solidFill>
                <a:latin typeface="Arial" panose="020B0604020202020204" pitchFamily="34" charset="0"/>
                <a:cs typeface="Arial" panose="020B0604020202020204" pitchFamily="34" charset="0"/>
              </a:rPr>
              <a:t>hange in a rule, policy, practice, or service that may be necessary to allow a person with a disability the equal opportunity to use and enjoy a dwelling. </a:t>
            </a:r>
          </a:p>
          <a:p>
            <a:pPr marL="342900" indent="-342900">
              <a:spcBef>
                <a:spcPts val="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Discrimination Includes Refusal to Grant a Reasonable Accommodation Request </a:t>
            </a:r>
          </a:p>
          <a:p>
            <a:pPr marL="342900" indent="-342900">
              <a:spcBef>
                <a:spcPts val="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42 U.S.C. § 3604(f)(3)(B); Cal. Gov’t Code § 12927(c)(1)</a:t>
            </a:r>
          </a:p>
          <a:p>
            <a:pPr>
              <a:spcBef>
                <a:spcPts val="0"/>
              </a:spcBef>
              <a:spcAft>
                <a:spcPts val="1200"/>
              </a:spcAft>
            </a:pPr>
            <a:endParaRPr lang="en-US" sz="1800" dirty="0"/>
          </a:p>
        </p:txBody>
      </p:sp>
      <p:sp>
        <p:nvSpPr>
          <p:cNvPr id="2" name="Text Placeholder 1">
            <a:extLst>
              <a:ext uri="{FF2B5EF4-FFF2-40B4-BE49-F238E27FC236}">
                <a16:creationId xmlns:a16="http://schemas.microsoft.com/office/drawing/2014/main" id="{E19E3B76-8ECB-55B1-220A-C239EEC5A854}"/>
              </a:ext>
              <a:ext uri="{C183D7F6-B498-43B3-948B-1728B52AA6E4}">
                <adec:decorative xmlns:adec="http://schemas.microsoft.com/office/drawing/2017/decorative" val="1"/>
              </a:ext>
            </a:extLst>
          </p:cNvPr>
          <p:cNvSpPr>
            <a:spLocks noGrp="1"/>
          </p:cNvSpPr>
          <p:nvPr>
            <p:ph type="body" sz="quarter" idx="13"/>
          </p:nvPr>
        </p:nvSpPr>
        <p:spPr/>
        <p:txBody>
          <a:bodyPr>
            <a:normAutofit fontScale="25000" lnSpcReduction="20000"/>
          </a:bodyPr>
          <a:lstStyle/>
          <a:p>
            <a:r>
              <a:rPr lang="en-US" dirty="0"/>
              <a:t>B2B </a:t>
            </a:r>
            <a:r>
              <a:rPr lang="en-US" sz="12800" dirty="0">
                <a:solidFill>
                  <a:schemeClr val="bg1"/>
                </a:solidFill>
              </a:rPr>
              <a:t>8</a:t>
            </a:r>
            <a:endParaRPr lang="en-US" dirty="0">
              <a:solidFill>
                <a:schemeClr val="bg1"/>
              </a:solidFill>
            </a:endParaRPr>
          </a:p>
        </p:txBody>
      </p:sp>
    </p:spTree>
    <p:extLst>
      <p:ext uri="{BB962C8B-B14F-4D97-AF65-F5344CB8AC3E}">
        <p14:creationId xmlns:p14="http://schemas.microsoft.com/office/powerpoint/2010/main" val="622709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773779-82FD-C622-5928-D99A800A4544}"/>
              </a:ext>
            </a:extLst>
          </p:cNvPr>
          <p:cNvSpPr>
            <a:spLocks noGrp="1"/>
          </p:cNvSpPr>
          <p:nvPr>
            <p:ph type="title"/>
          </p:nvPr>
        </p:nvSpPr>
        <p:spPr/>
        <p:txBody>
          <a:bodyPr/>
          <a:lstStyle/>
          <a:p>
            <a:r>
              <a:rPr lang="en-US" dirty="0"/>
              <a:t>What is “necessary”?</a:t>
            </a:r>
          </a:p>
        </p:txBody>
      </p:sp>
      <p:sp>
        <p:nvSpPr>
          <p:cNvPr id="7" name="Content Placeholder 6">
            <a:extLst>
              <a:ext uri="{FF2B5EF4-FFF2-40B4-BE49-F238E27FC236}">
                <a16:creationId xmlns:a16="http://schemas.microsoft.com/office/drawing/2014/main" id="{1200E9D8-4E56-FE43-1516-B1936D13AF6B}"/>
              </a:ext>
            </a:extLst>
          </p:cNvPr>
          <p:cNvSpPr>
            <a:spLocks noGrp="1"/>
          </p:cNvSpPr>
          <p:nvPr>
            <p:ph idx="1"/>
          </p:nvPr>
        </p:nvSpPr>
        <p:spPr/>
        <p:txBody>
          <a:bodyPr>
            <a:normAutofit/>
          </a:bodyPr>
          <a:lstStyle/>
          <a:p>
            <a:pPr marL="342900" lvl="0" indent="-342900" algn="l" rtl="0">
              <a:spcBef>
                <a:spcPts val="1200"/>
              </a:spcBef>
              <a:spcAft>
                <a:spcPts val="0"/>
              </a:spcAft>
              <a:buSzPts val="1800"/>
              <a:buChar char="●"/>
            </a:pPr>
            <a:r>
              <a:rPr lang="en-US" sz="2800" dirty="0">
                <a:latin typeface="Arial" panose="020B0604020202020204" pitchFamily="34" charset="0"/>
                <a:cs typeface="Arial" panose="020B0604020202020204" pitchFamily="34" charset="0"/>
              </a:rPr>
              <a:t>Changes or removes rule/policy that interferes with right to use and enjoy the dwelling. </a:t>
            </a:r>
          </a:p>
          <a:p>
            <a:pPr marL="342900" lvl="0" indent="-342900" algn="l" rtl="0">
              <a:spcBef>
                <a:spcPts val="1200"/>
              </a:spcBef>
              <a:spcAft>
                <a:spcPts val="0"/>
              </a:spcAft>
              <a:buSzPts val="1800"/>
              <a:buChar char="●"/>
            </a:pPr>
            <a:r>
              <a:rPr lang="en-US" dirty="0">
                <a:latin typeface="Arial" panose="020B0604020202020204" pitchFamily="34" charset="0"/>
                <a:cs typeface="Arial" panose="020B0604020202020204" pitchFamily="34" charset="0"/>
              </a:rPr>
              <a:t>E</a:t>
            </a:r>
            <a:r>
              <a:rPr lang="en-US" sz="2800" dirty="0">
                <a:latin typeface="Arial" panose="020B0604020202020204" pitchFamily="34" charset="0"/>
                <a:cs typeface="Arial" panose="020B0604020202020204" pitchFamily="34" charset="0"/>
              </a:rPr>
              <a:t>nhances</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the tenant’s quality of life by ameliorating the effects of the disability. </a:t>
            </a:r>
          </a:p>
          <a:p>
            <a:pPr marL="342900" lvl="0" indent="-342900" algn="l" rtl="0">
              <a:spcBef>
                <a:spcPts val="1200"/>
              </a:spcBef>
              <a:spcAft>
                <a:spcPts val="0"/>
              </a:spcAft>
              <a:buSzPts val="1800"/>
              <a:buChar char="●"/>
            </a:pPr>
            <a:r>
              <a:rPr lang="en-US" dirty="0">
                <a:latin typeface="Arial" panose="020B0604020202020204" pitchFamily="34" charset="0"/>
                <a:cs typeface="Arial" panose="020B0604020202020204" pitchFamily="34" charset="0"/>
              </a:rPr>
              <a:t>E</a:t>
            </a:r>
            <a:r>
              <a:rPr lang="en-US" sz="2800" dirty="0">
                <a:latin typeface="Arial" panose="020B0604020202020204" pitchFamily="34" charset="0"/>
                <a:cs typeface="Arial" panose="020B0604020202020204" pitchFamily="34" charset="0"/>
              </a:rPr>
              <a:t>nables</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the tenant to satisfy the essential requirements of tenancy.</a:t>
            </a:r>
          </a:p>
          <a:p>
            <a:endParaRPr lang="en-US" dirty="0"/>
          </a:p>
        </p:txBody>
      </p:sp>
      <p:sp>
        <p:nvSpPr>
          <p:cNvPr id="8" name="Text Placeholder 7">
            <a:extLst>
              <a:ext uri="{FF2B5EF4-FFF2-40B4-BE49-F238E27FC236}">
                <a16:creationId xmlns:a16="http://schemas.microsoft.com/office/drawing/2014/main" id="{12651D3B-BC34-E07C-8374-C0F310C39E9D}"/>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dirty="0">
                <a:solidFill>
                  <a:schemeClr val="bg1"/>
                </a:solidFill>
              </a:rPr>
              <a:t>9</a:t>
            </a:r>
          </a:p>
        </p:txBody>
      </p:sp>
    </p:spTree>
    <p:extLst>
      <p:ext uri="{BB962C8B-B14F-4D97-AF65-F5344CB8AC3E}">
        <p14:creationId xmlns:p14="http://schemas.microsoft.com/office/powerpoint/2010/main" val="1593168573"/>
      </p:ext>
    </p:extLst>
  </p:cSld>
  <p:clrMapOvr>
    <a:masterClrMapping/>
  </p:clrMapOvr>
</p:sld>
</file>

<file path=ppt/theme/theme1.xml><?xml version="1.0" encoding="utf-8"?>
<a:theme xmlns:a="http://schemas.openxmlformats.org/drawingml/2006/main" name="Office Theme">
  <a:themeElements>
    <a:clrScheme name="Custom 11">
      <a:dk1>
        <a:srgbClr val="231F20"/>
      </a:dk1>
      <a:lt1>
        <a:srgbClr val="FFFFFF"/>
      </a:lt1>
      <a:dk2>
        <a:srgbClr val="231F20"/>
      </a:dk2>
      <a:lt2>
        <a:srgbClr val="FDF9E2"/>
      </a:lt2>
      <a:accent1>
        <a:srgbClr val="FC2834"/>
      </a:accent1>
      <a:accent2>
        <a:srgbClr val="43AAC7"/>
      </a:accent2>
      <a:accent3>
        <a:srgbClr val="00AA59"/>
      </a:accent3>
      <a:accent4>
        <a:srgbClr val="FEA000"/>
      </a:accent4>
      <a:accent5>
        <a:srgbClr val="FDEE6B"/>
      </a:accent5>
      <a:accent6>
        <a:srgbClr val="3266A6"/>
      </a:accent6>
      <a:hlink>
        <a:srgbClr val="B20200"/>
      </a:hlink>
      <a:folHlink>
        <a:srgbClr val="42AAC7"/>
      </a:folHlink>
    </a:clrScheme>
    <a:fontScheme name="Custom 26">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ropolitan_Design_Win32_SW_v11" id="{D7435ACC-9DD3-4D5B-A984-7326EB7AF7CB}" vid="{7C01AFE1-C5EE-47B6-A71D-62A9F78E4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83441F37-C10B-49C7-9131-D813AD6E9480}">
  <ds:schemaRefs>
    <ds:schemaRef ds:uri="http://schemas.microsoft.com/sharepoint/v3/contenttype/forms"/>
  </ds:schemaRefs>
</ds:datastoreItem>
</file>

<file path=customXml/itemProps2.xml><?xml version="1.0" encoding="utf-8"?>
<ds:datastoreItem xmlns:ds="http://schemas.openxmlformats.org/officeDocument/2006/customXml" ds:itemID="{4FB0F111-FD6B-4279-A9B8-A9ADF27746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65A588-1D2A-427C-AA32-A236D95C8F8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Metropolitan design</Template>
  <TotalTime>482</TotalTime>
  <Words>1919</Words>
  <Application>Microsoft Macintosh PowerPoint</Application>
  <PresentationFormat>Widescreen</PresentationFormat>
  <Paragraphs>259</Paragraphs>
  <Slides>37</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Aptos</vt:lpstr>
      <vt:lpstr>Arial</vt:lpstr>
      <vt:lpstr>Arial Black</vt:lpstr>
      <vt:lpstr>Calibri</vt:lpstr>
      <vt:lpstr>Segoe UI</vt:lpstr>
      <vt:lpstr>Office Theme</vt:lpstr>
      <vt:lpstr>Representing People with Disabilities in Unlawful Detainers   </vt:lpstr>
      <vt:lpstr>Agenda</vt:lpstr>
      <vt:lpstr>Disability and Housing </vt:lpstr>
      <vt:lpstr>FHA</vt:lpstr>
      <vt:lpstr>FEHA</vt:lpstr>
      <vt:lpstr>Other Relevant Laws  </vt:lpstr>
      <vt:lpstr>Reasonable Accommodations </vt:lpstr>
      <vt:lpstr>Reasonable Accommodation Defined</vt:lpstr>
      <vt:lpstr>What is “necessary”?</vt:lpstr>
      <vt:lpstr>Affirmative Obligation</vt:lpstr>
      <vt:lpstr>Affirmative Obligation Part 2</vt:lpstr>
      <vt:lpstr>When can you make a request?</vt:lpstr>
      <vt:lpstr>What should be in your reasonable accommodation request?</vt:lpstr>
      <vt:lpstr>Verification of Disability</vt:lpstr>
      <vt:lpstr>How Does the Landlord Respond?</vt:lpstr>
      <vt:lpstr>Interactive Process</vt:lpstr>
      <vt:lpstr>Interactive Process and the Law</vt:lpstr>
      <vt:lpstr>RA Examples</vt:lpstr>
      <vt:lpstr>Examples </vt:lpstr>
      <vt:lpstr>Exceptions</vt:lpstr>
      <vt:lpstr>Exceptions – Undue Financial and Administrative Burden</vt:lpstr>
      <vt:lpstr>Fundamental Alteration</vt:lpstr>
      <vt:lpstr>Direct Threat to Health and Safety</vt:lpstr>
      <vt:lpstr>Determining Threat</vt:lpstr>
      <vt:lpstr>Evictions</vt:lpstr>
      <vt:lpstr>Unlawful Eviction  </vt:lpstr>
      <vt:lpstr>Nuisance</vt:lpstr>
      <vt:lpstr>Failure to Provide RA is an  Affirmative Defense to a UD</vt:lpstr>
      <vt:lpstr>Fighting the Eviction </vt:lpstr>
      <vt:lpstr>Affirmative Cases</vt:lpstr>
      <vt:lpstr>Unlawful Detainers &amp; Preclusion</vt:lpstr>
      <vt:lpstr>Issue Preclusion/Collateral Estoppel</vt:lpstr>
      <vt:lpstr>Claim Preclusion/Res Judicata </vt:lpstr>
      <vt:lpstr>Hypotheticals</vt:lpstr>
      <vt:lpstr>Hypothetical </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Representing People with Disabilities in Unlawful Detainers   </dc:title>
  <dc:creator>Lider Restrepo</dc:creator>
  <cp:lastModifiedBy>Tina Pinedo</cp:lastModifiedBy>
  <cp:revision>17</cp:revision>
  <cp:lastPrinted>2024-10-23T17:44:10Z</cp:lastPrinted>
  <dcterms:created xsi:type="dcterms:W3CDTF">2024-09-17T19:10:56Z</dcterms:created>
  <dcterms:modified xsi:type="dcterms:W3CDTF">2024-10-23T19:47:39Z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