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5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5143500" type="screen16x9"/>
  <p:notesSz cx="6858000" cy="9144000"/>
  <p:embeddedFontLst>
    <p:embeddedFont>
      <p:font typeface="Atkinson Hyperlegible" panose="020B0604020202020204" charset="0"/>
      <p:regular r:id="rId60"/>
      <p:bold r:id="rId61"/>
      <p:italic r:id="rId62"/>
      <p:boldItalic r:id="rId63"/>
    </p:embeddedFont>
    <p:embeddedFont>
      <p:font typeface="Helvetica Neue" panose="020B0604020202020204" charset="0"/>
      <p:regular r:id="rId64"/>
      <p:bold r:id="rId65"/>
      <p:italic r:id="rId66"/>
      <p:boldItalic r:id="rId67"/>
    </p:embeddedFont>
    <p:embeddedFont>
      <p:font typeface="Helvetica Neue Light" panose="020B0604020202020204" charset="0"/>
      <p:regular r:id="rId68"/>
      <p:bold r:id="rId69"/>
      <p:italic r:id="rId70"/>
      <p:boldItalic r:id="rId71"/>
    </p:embeddedFont>
    <p:embeddedFont>
      <p:font typeface="Myriad Pro" panose="020B0503030403020204" charset="0"/>
      <p:regular r:id="rId72"/>
      <p:bold r:id="rId73"/>
      <p:italic r:id="rId74"/>
      <p:boldItalic r:id="rId75"/>
    </p:embeddedFont>
    <p:embeddedFont>
      <p:font typeface="Short Stack" panose="020B0604020202020204" charset="0"/>
      <p:regular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h9XWXK2ZxQV7QqKSgJ6mLapVPT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500"/>
    <a:srgbClr val="E9D2FF"/>
    <a:srgbClr val="FEF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73E25C-C4B9-44D1-A6B6-71202427D980}" v="263" dt="2025-04-29T16:29:18.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36"/>
  </p:normalViewPr>
  <p:slideViewPr>
    <p:cSldViewPr snapToGrid="0">
      <p:cViewPr varScale="1">
        <p:scale>
          <a:sx n="113" d="100"/>
          <a:sy n="113" d="100"/>
        </p:scale>
        <p:origin x="159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4.fntdata"/><Relationship Id="rId68" Type="http://schemas.openxmlformats.org/officeDocument/2006/relationships/font" Target="fonts/font9.fntdata"/><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5.fntdata"/><Relationship Id="rId5" Type="http://schemas.openxmlformats.org/officeDocument/2006/relationships/slide" Target="slides/slide3.xml"/><Relationship Id="rId61"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3.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customschemas.google.com/relationships/presentationmetadata" Target="metadata"/><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7.fntdata"/><Relationship Id="rId7" Type="http://schemas.openxmlformats.org/officeDocument/2006/relationships/slide" Target="slides/slide5.xml"/><Relationship Id="rId71" Type="http://schemas.openxmlformats.org/officeDocument/2006/relationships/font" Target="fonts/font12.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7.fntdata"/><Relationship Id="rId8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Cline" userId="d050fd8f-34cf-447f-95b7-3b350a1aac52" providerId="ADAL" clId="{F673E25C-C4B9-44D1-A6B6-71202427D980}"/>
    <pc:docChg chg="undo custSel modSld">
      <pc:chgData name="Alexandra Cline" userId="d050fd8f-34cf-447f-95b7-3b350a1aac52" providerId="ADAL" clId="{F673E25C-C4B9-44D1-A6B6-71202427D980}" dt="2025-04-29T16:47:07.595" v="2704" actId="20577"/>
      <pc:docMkLst>
        <pc:docMk/>
      </pc:docMkLst>
      <pc:sldChg chg="modSp mod">
        <pc:chgData name="Alexandra Cline" userId="d050fd8f-34cf-447f-95b7-3b350a1aac52" providerId="ADAL" clId="{F673E25C-C4B9-44D1-A6B6-71202427D980}" dt="2025-04-25T21:26:00.361" v="84" actId="962"/>
        <pc:sldMkLst>
          <pc:docMk/>
          <pc:sldMk cId="0" sldId="256"/>
        </pc:sldMkLst>
        <pc:picChg chg="mod">
          <ac:chgData name="Alexandra Cline" userId="d050fd8f-34cf-447f-95b7-3b350a1aac52" providerId="ADAL" clId="{F673E25C-C4B9-44D1-A6B6-71202427D980}" dt="2025-04-25T21:26:00.361" v="84" actId="962"/>
          <ac:picMkLst>
            <pc:docMk/>
            <pc:sldMk cId="0" sldId="256"/>
            <ac:picMk id="151" creationId="{00000000-0000-0000-0000-000000000000}"/>
          </ac:picMkLst>
        </pc:picChg>
      </pc:sldChg>
      <pc:sldChg chg="modSp mod">
        <pc:chgData name="Alexandra Cline" userId="d050fd8f-34cf-447f-95b7-3b350a1aac52" providerId="ADAL" clId="{F673E25C-C4B9-44D1-A6B6-71202427D980}" dt="2025-04-25T21:26:14.429" v="85" actId="962"/>
        <pc:sldMkLst>
          <pc:docMk/>
          <pc:sldMk cId="0" sldId="257"/>
        </pc:sldMkLst>
        <pc:spChg chg="mod">
          <ac:chgData name="Alexandra Cline" userId="d050fd8f-34cf-447f-95b7-3b350a1aac52" providerId="ADAL" clId="{F673E25C-C4B9-44D1-A6B6-71202427D980}" dt="2025-04-25T21:26:14.429" v="85" actId="962"/>
          <ac:spMkLst>
            <pc:docMk/>
            <pc:sldMk cId="0" sldId="257"/>
            <ac:spMk id="158" creationId="{00000000-0000-0000-0000-000000000000}"/>
          </ac:spMkLst>
        </pc:spChg>
      </pc:sldChg>
      <pc:sldChg chg="modSp mod">
        <pc:chgData name="Alexandra Cline" userId="d050fd8f-34cf-447f-95b7-3b350a1aac52" providerId="ADAL" clId="{F673E25C-C4B9-44D1-A6B6-71202427D980}" dt="2025-04-29T16:29:16.599" v="2591" actId="20578"/>
        <pc:sldMkLst>
          <pc:docMk/>
          <pc:sldMk cId="0" sldId="258"/>
        </pc:sldMkLst>
        <pc:spChg chg="mod">
          <ac:chgData name="Alexandra Cline" userId="d050fd8f-34cf-447f-95b7-3b350a1aac52" providerId="ADAL" clId="{F673E25C-C4B9-44D1-A6B6-71202427D980}" dt="2025-04-25T21:26:25.711" v="86" actId="962"/>
          <ac:spMkLst>
            <pc:docMk/>
            <pc:sldMk cId="0" sldId="258"/>
            <ac:spMk id="2" creationId="{640A27EA-AB06-2130-D71A-C1C5179EEB35}"/>
          </ac:spMkLst>
        </pc:spChg>
        <pc:spChg chg="mod">
          <ac:chgData name="Alexandra Cline" userId="d050fd8f-34cf-447f-95b7-3b350a1aac52" providerId="ADAL" clId="{F673E25C-C4B9-44D1-A6B6-71202427D980}" dt="2025-04-29T16:29:16.599" v="2591" actId="20578"/>
          <ac:spMkLst>
            <pc:docMk/>
            <pc:sldMk cId="0" sldId="258"/>
            <ac:spMk id="164" creationId="{00000000-0000-0000-0000-000000000000}"/>
          </ac:spMkLst>
        </pc:spChg>
      </pc:sldChg>
      <pc:sldChg chg="modSp mod">
        <pc:chgData name="Alexandra Cline" userId="d050fd8f-34cf-447f-95b7-3b350a1aac52" providerId="ADAL" clId="{F673E25C-C4B9-44D1-A6B6-71202427D980}" dt="2025-04-25T21:26:30.106" v="87" actId="962"/>
        <pc:sldMkLst>
          <pc:docMk/>
          <pc:sldMk cId="0" sldId="259"/>
        </pc:sldMkLst>
        <pc:spChg chg="mod">
          <ac:chgData name="Alexandra Cline" userId="d050fd8f-34cf-447f-95b7-3b350a1aac52" providerId="ADAL" clId="{F673E25C-C4B9-44D1-A6B6-71202427D980}" dt="2025-04-25T21:26:30.106" v="87" actId="962"/>
          <ac:spMkLst>
            <pc:docMk/>
            <pc:sldMk cId="0" sldId="259"/>
            <ac:spMk id="2" creationId="{E4A37031-2152-E708-E1E5-D37076156559}"/>
          </ac:spMkLst>
        </pc:spChg>
      </pc:sldChg>
      <pc:sldChg chg="modSp mod">
        <pc:chgData name="Alexandra Cline" userId="d050fd8f-34cf-447f-95b7-3b350a1aac52" providerId="ADAL" clId="{F673E25C-C4B9-44D1-A6B6-71202427D980}" dt="2025-04-29T16:30:50.292" v="2597" actId="14100"/>
        <pc:sldMkLst>
          <pc:docMk/>
          <pc:sldMk cId="0" sldId="260"/>
        </pc:sldMkLst>
        <pc:spChg chg="mod">
          <ac:chgData name="Alexandra Cline" userId="d050fd8f-34cf-447f-95b7-3b350a1aac52" providerId="ADAL" clId="{F673E25C-C4B9-44D1-A6B6-71202427D980}" dt="2025-04-25T21:26:45.936" v="88" actId="962"/>
          <ac:spMkLst>
            <pc:docMk/>
            <pc:sldMk cId="0" sldId="260"/>
            <ac:spMk id="2" creationId="{7EF1E707-4192-8938-4150-2483B8CC4F07}"/>
          </ac:spMkLst>
        </pc:spChg>
        <pc:spChg chg="mod">
          <ac:chgData name="Alexandra Cline" userId="d050fd8f-34cf-447f-95b7-3b350a1aac52" providerId="ADAL" clId="{F673E25C-C4B9-44D1-A6B6-71202427D980}" dt="2025-04-29T16:29:40.688" v="2594" actId="1076"/>
          <ac:spMkLst>
            <pc:docMk/>
            <pc:sldMk cId="0" sldId="260"/>
            <ac:spMk id="176" creationId="{00000000-0000-0000-0000-000000000000}"/>
          </ac:spMkLst>
        </pc:spChg>
        <pc:spChg chg="mod">
          <ac:chgData name="Alexandra Cline" userId="d050fd8f-34cf-447f-95b7-3b350a1aac52" providerId="ADAL" clId="{F673E25C-C4B9-44D1-A6B6-71202427D980}" dt="2025-04-29T16:30:20.370" v="2595" actId="207"/>
          <ac:spMkLst>
            <pc:docMk/>
            <pc:sldMk cId="0" sldId="260"/>
            <ac:spMk id="177" creationId="{00000000-0000-0000-0000-000000000000}"/>
          </ac:spMkLst>
        </pc:spChg>
        <pc:picChg chg="mod">
          <ac:chgData name="Alexandra Cline" userId="d050fd8f-34cf-447f-95b7-3b350a1aac52" providerId="ADAL" clId="{F673E25C-C4B9-44D1-A6B6-71202427D980}" dt="2025-04-29T16:30:50.292" v="2597" actId="14100"/>
          <ac:picMkLst>
            <pc:docMk/>
            <pc:sldMk cId="0" sldId="260"/>
            <ac:picMk id="179" creationId="{00000000-0000-0000-0000-000000000000}"/>
          </ac:picMkLst>
        </pc:picChg>
      </pc:sldChg>
      <pc:sldChg chg="modSp mod">
        <pc:chgData name="Alexandra Cline" userId="d050fd8f-34cf-447f-95b7-3b350a1aac52" providerId="ADAL" clId="{F673E25C-C4B9-44D1-A6B6-71202427D980}" dt="2025-04-25T21:26:52.273" v="89" actId="962"/>
        <pc:sldMkLst>
          <pc:docMk/>
          <pc:sldMk cId="0" sldId="261"/>
        </pc:sldMkLst>
        <pc:spChg chg="mod">
          <ac:chgData name="Alexandra Cline" userId="d050fd8f-34cf-447f-95b7-3b350a1aac52" providerId="ADAL" clId="{F673E25C-C4B9-44D1-A6B6-71202427D980}" dt="2025-04-25T21:26:52.273" v="89" actId="962"/>
          <ac:spMkLst>
            <pc:docMk/>
            <pc:sldMk cId="0" sldId="261"/>
            <ac:spMk id="2" creationId="{A31D331B-0383-5633-FEF2-6B4F71F714FC}"/>
          </ac:spMkLst>
        </pc:spChg>
      </pc:sldChg>
      <pc:sldChg chg="modSp mod">
        <pc:chgData name="Alexandra Cline" userId="d050fd8f-34cf-447f-95b7-3b350a1aac52" providerId="ADAL" clId="{F673E25C-C4B9-44D1-A6B6-71202427D980}" dt="2025-04-25T21:26:57.844" v="90" actId="962"/>
        <pc:sldMkLst>
          <pc:docMk/>
          <pc:sldMk cId="0" sldId="262"/>
        </pc:sldMkLst>
        <pc:spChg chg="mod">
          <ac:chgData name="Alexandra Cline" userId="d050fd8f-34cf-447f-95b7-3b350a1aac52" providerId="ADAL" clId="{F673E25C-C4B9-44D1-A6B6-71202427D980}" dt="2025-04-25T21:26:57.844" v="90" actId="962"/>
          <ac:spMkLst>
            <pc:docMk/>
            <pc:sldMk cId="0" sldId="262"/>
            <ac:spMk id="2" creationId="{782A4328-9420-7003-C496-9E0773936E26}"/>
          </ac:spMkLst>
        </pc:spChg>
      </pc:sldChg>
      <pc:sldChg chg="modSp mod">
        <pc:chgData name="Alexandra Cline" userId="d050fd8f-34cf-447f-95b7-3b350a1aac52" providerId="ADAL" clId="{F673E25C-C4B9-44D1-A6B6-71202427D980}" dt="2025-04-29T16:31:24.700" v="2598" actId="403"/>
        <pc:sldMkLst>
          <pc:docMk/>
          <pc:sldMk cId="0" sldId="263"/>
        </pc:sldMkLst>
        <pc:spChg chg="ord">
          <ac:chgData name="Alexandra Cline" userId="d050fd8f-34cf-447f-95b7-3b350a1aac52" providerId="ADAL" clId="{F673E25C-C4B9-44D1-A6B6-71202427D980}" dt="2025-04-25T21:27:16.872" v="92" actId="13244"/>
          <ac:spMkLst>
            <pc:docMk/>
            <pc:sldMk cId="0" sldId="263"/>
            <ac:spMk id="2" creationId="{3E41542C-CF4A-61F5-29F7-795FE85AD326}"/>
          </ac:spMkLst>
        </pc:spChg>
        <pc:spChg chg="mod">
          <ac:chgData name="Alexandra Cline" userId="d050fd8f-34cf-447f-95b7-3b350a1aac52" providerId="ADAL" clId="{F673E25C-C4B9-44D1-A6B6-71202427D980}" dt="2025-04-25T21:27:26.291" v="94" actId="962"/>
          <ac:spMkLst>
            <pc:docMk/>
            <pc:sldMk cId="0" sldId="263"/>
            <ac:spMk id="3" creationId="{5BDF161E-A098-B80A-54D5-153FD5B6DD78}"/>
          </ac:spMkLst>
        </pc:spChg>
        <pc:spChg chg="mod ord">
          <ac:chgData name="Alexandra Cline" userId="d050fd8f-34cf-447f-95b7-3b350a1aac52" providerId="ADAL" clId="{F673E25C-C4B9-44D1-A6B6-71202427D980}" dt="2025-04-29T16:31:24.700" v="2598" actId="403"/>
          <ac:spMkLst>
            <pc:docMk/>
            <pc:sldMk cId="0" sldId="263"/>
            <ac:spMk id="201" creationId="{00000000-0000-0000-0000-000000000000}"/>
          </ac:spMkLst>
        </pc:spChg>
      </pc:sldChg>
      <pc:sldChg chg="modSp mod">
        <pc:chgData name="Alexandra Cline" userId="d050fd8f-34cf-447f-95b7-3b350a1aac52" providerId="ADAL" clId="{F673E25C-C4B9-44D1-A6B6-71202427D980}" dt="2025-04-29T16:31:51.330" v="2604" actId="1076"/>
        <pc:sldMkLst>
          <pc:docMk/>
          <pc:sldMk cId="0" sldId="264"/>
        </pc:sldMkLst>
        <pc:spChg chg="mod">
          <ac:chgData name="Alexandra Cline" userId="d050fd8f-34cf-447f-95b7-3b350a1aac52" providerId="ADAL" clId="{F673E25C-C4B9-44D1-A6B6-71202427D980}" dt="2025-04-25T21:27:40.555" v="95" actId="962"/>
          <ac:spMkLst>
            <pc:docMk/>
            <pc:sldMk cId="0" sldId="264"/>
            <ac:spMk id="2" creationId="{5855FDA3-8D75-3637-3D20-290605C75F71}"/>
          </ac:spMkLst>
        </pc:spChg>
        <pc:spChg chg="mod">
          <ac:chgData name="Alexandra Cline" userId="d050fd8f-34cf-447f-95b7-3b350a1aac52" providerId="ADAL" clId="{F673E25C-C4B9-44D1-A6B6-71202427D980}" dt="2025-04-29T16:31:44.561" v="2602" actId="1076"/>
          <ac:spMkLst>
            <pc:docMk/>
            <pc:sldMk cId="0" sldId="264"/>
            <ac:spMk id="206" creationId="{00000000-0000-0000-0000-000000000000}"/>
          </ac:spMkLst>
        </pc:spChg>
        <pc:spChg chg="mod">
          <ac:chgData name="Alexandra Cline" userId="d050fd8f-34cf-447f-95b7-3b350a1aac52" providerId="ADAL" clId="{F673E25C-C4B9-44D1-A6B6-71202427D980}" dt="2025-04-29T16:31:51.330" v="2604" actId="1076"/>
          <ac:spMkLst>
            <pc:docMk/>
            <pc:sldMk cId="0" sldId="264"/>
            <ac:spMk id="207" creationId="{00000000-0000-0000-0000-000000000000}"/>
          </ac:spMkLst>
        </pc:spChg>
      </pc:sldChg>
      <pc:sldChg chg="modSp mod">
        <pc:chgData name="Alexandra Cline" userId="d050fd8f-34cf-447f-95b7-3b350a1aac52" providerId="ADAL" clId="{F673E25C-C4B9-44D1-A6B6-71202427D980}" dt="2025-04-29T16:32:20.323" v="2605" actId="255"/>
        <pc:sldMkLst>
          <pc:docMk/>
          <pc:sldMk cId="0" sldId="265"/>
        </pc:sldMkLst>
        <pc:spChg chg="mod">
          <ac:chgData name="Alexandra Cline" userId="d050fd8f-34cf-447f-95b7-3b350a1aac52" providerId="ADAL" clId="{F673E25C-C4B9-44D1-A6B6-71202427D980}" dt="2025-04-25T21:27:45.941" v="96" actId="962"/>
          <ac:spMkLst>
            <pc:docMk/>
            <pc:sldMk cId="0" sldId="265"/>
            <ac:spMk id="2" creationId="{735EBE2A-A850-FB6C-FB0E-43DF9818BC03}"/>
          </ac:spMkLst>
        </pc:spChg>
        <pc:spChg chg="mod">
          <ac:chgData name="Alexandra Cline" userId="d050fd8f-34cf-447f-95b7-3b350a1aac52" providerId="ADAL" clId="{F673E25C-C4B9-44D1-A6B6-71202427D980}" dt="2025-04-29T16:32:20.323" v="2605" actId="255"/>
          <ac:spMkLst>
            <pc:docMk/>
            <pc:sldMk cId="0" sldId="265"/>
            <ac:spMk id="214" creationId="{00000000-0000-0000-0000-000000000000}"/>
          </ac:spMkLst>
        </pc:spChg>
      </pc:sldChg>
      <pc:sldChg chg="modSp mod">
        <pc:chgData name="Alexandra Cline" userId="d050fd8f-34cf-447f-95b7-3b350a1aac52" providerId="ADAL" clId="{F673E25C-C4B9-44D1-A6B6-71202427D980}" dt="2025-04-29T16:32:54.438" v="2607" actId="14100"/>
        <pc:sldMkLst>
          <pc:docMk/>
          <pc:sldMk cId="0" sldId="266"/>
        </pc:sldMkLst>
        <pc:spChg chg="mod">
          <ac:chgData name="Alexandra Cline" userId="d050fd8f-34cf-447f-95b7-3b350a1aac52" providerId="ADAL" clId="{F673E25C-C4B9-44D1-A6B6-71202427D980}" dt="2025-04-25T21:27:53.001" v="97" actId="962"/>
          <ac:spMkLst>
            <pc:docMk/>
            <pc:sldMk cId="0" sldId="266"/>
            <ac:spMk id="3" creationId="{425FEB1F-2FF3-D902-887F-733605C10AC4}"/>
          </ac:spMkLst>
        </pc:spChg>
        <pc:spChg chg="ord">
          <ac:chgData name="Alexandra Cline" userId="d050fd8f-34cf-447f-95b7-3b350a1aac52" providerId="ADAL" clId="{F673E25C-C4B9-44D1-A6B6-71202427D980}" dt="2025-04-25T21:27:58.935" v="99" actId="13244"/>
          <ac:spMkLst>
            <pc:docMk/>
            <pc:sldMk cId="0" sldId="266"/>
            <ac:spMk id="221" creationId="{00000000-0000-0000-0000-000000000000}"/>
          </ac:spMkLst>
        </pc:spChg>
        <pc:spChg chg="mod">
          <ac:chgData name="Alexandra Cline" userId="d050fd8f-34cf-447f-95b7-3b350a1aac52" providerId="ADAL" clId="{F673E25C-C4B9-44D1-A6B6-71202427D980}" dt="2025-04-29T16:32:54.438" v="2607" actId="14100"/>
          <ac:spMkLst>
            <pc:docMk/>
            <pc:sldMk cId="0" sldId="266"/>
            <ac:spMk id="222" creationId="{00000000-0000-0000-0000-000000000000}"/>
          </ac:spMkLst>
        </pc:spChg>
        <pc:grpChg chg="mod">
          <ac:chgData name="Alexandra Cline" userId="d050fd8f-34cf-447f-95b7-3b350a1aac52" providerId="ADAL" clId="{F673E25C-C4B9-44D1-A6B6-71202427D980}" dt="2025-04-25T18:27:01.227" v="18" actId="962"/>
          <ac:grpSpMkLst>
            <pc:docMk/>
            <pc:sldMk cId="0" sldId="266"/>
            <ac:grpSpMk id="4" creationId="{687E8DCB-6D1A-3CC4-0071-CAC72F7BD2FE}"/>
          </ac:grpSpMkLst>
        </pc:grpChg>
      </pc:sldChg>
      <pc:sldChg chg="modSp mod">
        <pc:chgData name="Alexandra Cline" userId="d050fd8f-34cf-447f-95b7-3b350a1aac52" providerId="ADAL" clId="{F673E25C-C4B9-44D1-A6B6-71202427D980}" dt="2025-04-25T21:28:23.577" v="102" actId="962"/>
        <pc:sldMkLst>
          <pc:docMk/>
          <pc:sldMk cId="0" sldId="267"/>
        </pc:sldMkLst>
        <pc:spChg chg="mod">
          <ac:chgData name="Alexandra Cline" userId="d050fd8f-34cf-447f-95b7-3b350a1aac52" providerId="ADAL" clId="{F673E25C-C4B9-44D1-A6B6-71202427D980}" dt="2025-04-25T21:28:23.577" v="102" actId="962"/>
          <ac:spMkLst>
            <pc:docMk/>
            <pc:sldMk cId="0" sldId="267"/>
            <ac:spMk id="2" creationId="{A14F5BEF-8D49-CBE2-6DB0-B03DE39919B8}"/>
          </ac:spMkLst>
        </pc:spChg>
        <pc:spChg chg="ord">
          <ac:chgData name="Alexandra Cline" userId="d050fd8f-34cf-447f-95b7-3b350a1aac52" providerId="ADAL" clId="{F673E25C-C4B9-44D1-A6B6-71202427D980}" dt="2025-04-25T21:28:15.945" v="101" actId="13244"/>
          <ac:spMkLst>
            <pc:docMk/>
            <pc:sldMk cId="0" sldId="267"/>
            <ac:spMk id="229" creationId="{00000000-0000-0000-0000-000000000000}"/>
          </ac:spMkLst>
        </pc:spChg>
      </pc:sldChg>
      <pc:sldChg chg="modSp mod">
        <pc:chgData name="Alexandra Cline" userId="d050fd8f-34cf-447f-95b7-3b350a1aac52" providerId="ADAL" clId="{F673E25C-C4B9-44D1-A6B6-71202427D980}" dt="2025-04-25T21:28:30.742" v="103" actId="962"/>
        <pc:sldMkLst>
          <pc:docMk/>
          <pc:sldMk cId="0" sldId="268"/>
        </pc:sldMkLst>
        <pc:spChg chg="mod">
          <ac:chgData name="Alexandra Cline" userId="d050fd8f-34cf-447f-95b7-3b350a1aac52" providerId="ADAL" clId="{F673E25C-C4B9-44D1-A6B6-71202427D980}" dt="2025-04-25T21:28:30.742" v="103" actId="962"/>
          <ac:spMkLst>
            <pc:docMk/>
            <pc:sldMk cId="0" sldId="268"/>
            <ac:spMk id="2" creationId="{F0459240-29AB-7933-E735-A4C64AA8F6B9}"/>
          </ac:spMkLst>
        </pc:spChg>
      </pc:sldChg>
      <pc:sldChg chg="modSp mod">
        <pc:chgData name="Alexandra Cline" userId="d050fd8f-34cf-447f-95b7-3b350a1aac52" providerId="ADAL" clId="{F673E25C-C4B9-44D1-A6B6-71202427D980}" dt="2025-04-25T21:28:51.320" v="104" actId="962"/>
        <pc:sldMkLst>
          <pc:docMk/>
          <pc:sldMk cId="0" sldId="269"/>
        </pc:sldMkLst>
        <pc:spChg chg="mod">
          <ac:chgData name="Alexandra Cline" userId="d050fd8f-34cf-447f-95b7-3b350a1aac52" providerId="ADAL" clId="{F673E25C-C4B9-44D1-A6B6-71202427D980}" dt="2025-04-25T21:28:51.320" v="104" actId="962"/>
          <ac:spMkLst>
            <pc:docMk/>
            <pc:sldMk cId="0" sldId="269"/>
            <ac:spMk id="2" creationId="{B6B3552A-4461-B744-4286-F0F65883BA35}"/>
          </ac:spMkLst>
        </pc:spChg>
      </pc:sldChg>
      <pc:sldChg chg="delSp modSp mod">
        <pc:chgData name="Alexandra Cline" userId="d050fd8f-34cf-447f-95b7-3b350a1aac52" providerId="ADAL" clId="{F673E25C-C4B9-44D1-A6B6-71202427D980}" dt="2025-04-29T16:33:39.352" v="2612" actId="1076"/>
        <pc:sldMkLst>
          <pc:docMk/>
          <pc:sldMk cId="0" sldId="270"/>
        </pc:sldMkLst>
        <pc:spChg chg="mod">
          <ac:chgData name="Alexandra Cline" userId="d050fd8f-34cf-447f-95b7-3b350a1aac52" providerId="ADAL" clId="{F673E25C-C4B9-44D1-A6B6-71202427D980}" dt="2025-04-25T21:29:19.810" v="107" actId="962"/>
          <ac:spMkLst>
            <pc:docMk/>
            <pc:sldMk cId="0" sldId="270"/>
            <ac:spMk id="2" creationId="{EFA1EF40-3324-7F85-F748-43382111F410}"/>
          </ac:spMkLst>
        </pc:spChg>
        <pc:spChg chg="mod">
          <ac:chgData name="Alexandra Cline" userId="d050fd8f-34cf-447f-95b7-3b350a1aac52" providerId="ADAL" clId="{F673E25C-C4B9-44D1-A6B6-71202427D980}" dt="2025-04-29T16:33:39.352" v="2612" actId="1076"/>
          <ac:spMkLst>
            <pc:docMk/>
            <pc:sldMk cId="0" sldId="270"/>
            <ac:spMk id="254" creationId="{00000000-0000-0000-0000-000000000000}"/>
          </ac:spMkLst>
        </pc:spChg>
      </pc:sldChg>
      <pc:sldChg chg="modSp mod">
        <pc:chgData name="Alexandra Cline" userId="d050fd8f-34cf-447f-95b7-3b350a1aac52" providerId="ADAL" clId="{F673E25C-C4B9-44D1-A6B6-71202427D980}" dt="2025-04-29T16:34:16.808" v="2617" actId="1076"/>
        <pc:sldMkLst>
          <pc:docMk/>
          <pc:sldMk cId="0" sldId="271"/>
        </pc:sldMkLst>
        <pc:spChg chg="mod">
          <ac:chgData name="Alexandra Cline" userId="d050fd8f-34cf-447f-95b7-3b350a1aac52" providerId="ADAL" clId="{F673E25C-C4B9-44D1-A6B6-71202427D980}" dt="2025-04-25T21:29:26.566" v="108" actId="962"/>
          <ac:spMkLst>
            <pc:docMk/>
            <pc:sldMk cId="0" sldId="271"/>
            <ac:spMk id="2" creationId="{8EC45DD9-210E-DD88-D10A-7DB2119C1F4E}"/>
          </ac:spMkLst>
        </pc:spChg>
        <pc:spChg chg="mod">
          <ac:chgData name="Alexandra Cline" userId="d050fd8f-34cf-447f-95b7-3b350a1aac52" providerId="ADAL" clId="{F673E25C-C4B9-44D1-A6B6-71202427D980}" dt="2025-04-29T16:34:16.808" v="2617" actId="1076"/>
          <ac:spMkLst>
            <pc:docMk/>
            <pc:sldMk cId="0" sldId="271"/>
            <ac:spMk id="259" creationId="{00000000-0000-0000-0000-000000000000}"/>
          </ac:spMkLst>
        </pc:spChg>
        <pc:spChg chg="mod">
          <ac:chgData name="Alexandra Cline" userId="d050fd8f-34cf-447f-95b7-3b350a1aac52" providerId="ADAL" clId="{F673E25C-C4B9-44D1-A6B6-71202427D980}" dt="2025-04-29T16:34:13.931" v="2616" actId="1076"/>
          <ac:spMkLst>
            <pc:docMk/>
            <pc:sldMk cId="0" sldId="271"/>
            <ac:spMk id="260" creationId="{00000000-0000-0000-0000-000000000000}"/>
          </ac:spMkLst>
        </pc:spChg>
      </pc:sldChg>
      <pc:sldChg chg="modSp mod">
        <pc:chgData name="Alexandra Cline" userId="d050fd8f-34cf-447f-95b7-3b350a1aac52" providerId="ADAL" clId="{F673E25C-C4B9-44D1-A6B6-71202427D980}" dt="2025-04-25T21:29:34.820" v="109" actId="962"/>
        <pc:sldMkLst>
          <pc:docMk/>
          <pc:sldMk cId="0" sldId="272"/>
        </pc:sldMkLst>
        <pc:spChg chg="mod">
          <ac:chgData name="Alexandra Cline" userId="d050fd8f-34cf-447f-95b7-3b350a1aac52" providerId="ADAL" clId="{F673E25C-C4B9-44D1-A6B6-71202427D980}" dt="2025-04-25T21:29:34.820" v="109" actId="962"/>
          <ac:spMkLst>
            <pc:docMk/>
            <pc:sldMk cId="0" sldId="272"/>
            <ac:spMk id="2" creationId="{D469C6F2-DC03-A43D-3F89-26ABE97BA58D}"/>
          </ac:spMkLst>
        </pc:spChg>
      </pc:sldChg>
      <pc:sldChg chg="modSp mod modNotesTx">
        <pc:chgData name="Alexandra Cline" userId="d050fd8f-34cf-447f-95b7-3b350a1aac52" providerId="ADAL" clId="{F673E25C-C4B9-44D1-A6B6-71202427D980}" dt="2025-04-25T21:29:45.147" v="114" actId="20577"/>
        <pc:sldMkLst>
          <pc:docMk/>
          <pc:sldMk cId="0" sldId="273"/>
        </pc:sldMkLst>
        <pc:spChg chg="mod">
          <ac:chgData name="Alexandra Cline" userId="d050fd8f-34cf-447f-95b7-3b350a1aac52" providerId="ADAL" clId="{F673E25C-C4B9-44D1-A6B6-71202427D980}" dt="2025-04-25T21:29:42.168" v="113" actId="962"/>
          <ac:spMkLst>
            <pc:docMk/>
            <pc:sldMk cId="0" sldId="273"/>
            <ac:spMk id="2" creationId="{FB155F98-ECAE-872C-88F5-12D10D19A5DA}"/>
          </ac:spMkLst>
        </pc:spChg>
      </pc:sldChg>
      <pc:sldChg chg="modSp mod modNotesTx">
        <pc:chgData name="Alexandra Cline" userId="d050fd8f-34cf-447f-95b7-3b350a1aac52" providerId="ADAL" clId="{F673E25C-C4B9-44D1-A6B6-71202427D980}" dt="2025-04-25T21:29:55.359" v="116" actId="962"/>
        <pc:sldMkLst>
          <pc:docMk/>
          <pc:sldMk cId="0" sldId="274"/>
        </pc:sldMkLst>
        <pc:spChg chg="mod">
          <ac:chgData name="Alexandra Cline" userId="d050fd8f-34cf-447f-95b7-3b350a1aac52" providerId="ADAL" clId="{F673E25C-C4B9-44D1-A6B6-71202427D980}" dt="2025-04-25T21:29:55.359" v="116" actId="962"/>
          <ac:spMkLst>
            <pc:docMk/>
            <pc:sldMk cId="0" sldId="274"/>
            <ac:spMk id="2" creationId="{3C1A170A-2E20-757A-99E3-BAD9597DA75D}"/>
          </ac:spMkLst>
        </pc:spChg>
      </pc:sldChg>
      <pc:sldChg chg="modSp mod">
        <pc:chgData name="Alexandra Cline" userId="d050fd8f-34cf-447f-95b7-3b350a1aac52" providerId="ADAL" clId="{F673E25C-C4B9-44D1-A6B6-71202427D980}" dt="2025-04-25T21:30:02.052" v="117" actId="962"/>
        <pc:sldMkLst>
          <pc:docMk/>
          <pc:sldMk cId="0" sldId="275"/>
        </pc:sldMkLst>
        <pc:spChg chg="mod">
          <ac:chgData name="Alexandra Cline" userId="d050fd8f-34cf-447f-95b7-3b350a1aac52" providerId="ADAL" clId="{F673E25C-C4B9-44D1-A6B6-71202427D980}" dt="2025-04-25T21:30:02.052" v="117" actId="962"/>
          <ac:spMkLst>
            <pc:docMk/>
            <pc:sldMk cId="0" sldId="275"/>
            <ac:spMk id="2" creationId="{E7D67DAF-C6B0-DC8F-2EF4-949B8B2C9885}"/>
          </ac:spMkLst>
        </pc:spChg>
      </pc:sldChg>
      <pc:sldChg chg="modSp mod">
        <pc:chgData name="Alexandra Cline" userId="d050fd8f-34cf-447f-95b7-3b350a1aac52" providerId="ADAL" clId="{F673E25C-C4B9-44D1-A6B6-71202427D980}" dt="2025-04-25T21:30:07.866" v="118" actId="962"/>
        <pc:sldMkLst>
          <pc:docMk/>
          <pc:sldMk cId="0" sldId="276"/>
        </pc:sldMkLst>
        <pc:spChg chg="mod">
          <ac:chgData name="Alexandra Cline" userId="d050fd8f-34cf-447f-95b7-3b350a1aac52" providerId="ADAL" clId="{F673E25C-C4B9-44D1-A6B6-71202427D980}" dt="2025-04-25T21:30:07.866" v="118" actId="962"/>
          <ac:spMkLst>
            <pc:docMk/>
            <pc:sldMk cId="0" sldId="276"/>
            <ac:spMk id="2" creationId="{55B91B67-F02A-208C-3FC4-527892C2415A}"/>
          </ac:spMkLst>
        </pc:spChg>
      </pc:sldChg>
      <pc:sldChg chg="modSp mod">
        <pc:chgData name="Alexandra Cline" userId="d050fd8f-34cf-447f-95b7-3b350a1aac52" providerId="ADAL" clId="{F673E25C-C4B9-44D1-A6B6-71202427D980}" dt="2025-04-25T21:30:14.667" v="119" actId="962"/>
        <pc:sldMkLst>
          <pc:docMk/>
          <pc:sldMk cId="0" sldId="277"/>
        </pc:sldMkLst>
        <pc:spChg chg="mod">
          <ac:chgData name="Alexandra Cline" userId="d050fd8f-34cf-447f-95b7-3b350a1aac52" providerId="ADAL" clId="{F673E25C-C4B9-44D1-A6B6-71202427D980}" dt="2025-04-25T21:30:14.667" v="119" actId="962"/>
          <ac:spMkLst>
            <pc:docMk/>
            <pc:sldMk cId="0" sldId="277"/>
            <ac:spMk id="2" creationId="{C16D60C7-7ECF-D898-B404-40CF736A72D4}"/>
          </ac:spMkLst>
        </pc:spChg>
      </pc:sldChg>
      <pc:sldChg chg="modSp mod">
        <pc:chgData name="Alexandra Cline" userId="d050fd8f-34cf-447f-95b7-3b350a1aac52" providerId="ADAL" clId="{F673E25C-C4B9-44D1-A6B6-71202427D980}" dt="2025-04-25T21:30:19.312" v="120" actId="962"/>
        <pc:sldMkLst>
          <pc:docMk/>
          <pc:sldMk cId="0" sldId="278"/>
        </pc:sldMkLst>
        <pc:spChg chg="mod">
          <ac:chgData name="Alexandra Cline" userId="d050fd8f-34cf-447f-95b7-3b350a1aac52" providerId="ADAL" clId="{F673E25C-C4B9-44D1-A6B6-71202427D980}" dt="2025-04-25T21:30:19.312" v="120" actId="962"/>
          <ac:spMkLst>
            <pc:docMk/>
            <pc:sldMk cId="0" sldId="278"/>
            <ac:spMk id="2" creationId="{EC9A9D9F-1D33-15BC-A194-65D2F3F51698}"/>
          </ac:spMkLst>
        </pc:spChg>
      </pc:sldChg>
      <pc:sldChg chg="modSp mod">
        <pc:chgData name="Alexandra Cline" userId="d050fd8f-34cf-447f-95b7-3b350a1aac52" providerId="ADAL" clId="{F673E25C-C4B9-44D1-A6B6-71202427D980}" dt="2025-04-25T21:30:25.077" v="121" actId="962"/>
        <pc:sldMkLst>
          <pc:docMk/>
          <pc:sldMk cId="0" sldId="279"/>
        </pc:sldMkLst>
        <pc:spChg chg="mod">
          <ac:chgData name="Alexandra Cline" userId="d050fd8f-34cf-447f-95b7-3b350a1aac52" providerId="ADAL" clId="{F673E25C-C4B9-44D1-A6B6-71202427D980}" dt="2025-04-25T21:30:25.077" v="121" actId="962"/>
          <ac:spMkLst>
            <pc:docMk/>
            <pc:sldMk cId="0" sldId="279"/>
            <ac:spMk id="2" creationId="{19B01B8B-5B8F-9807-767D-65961CAB2ED9}"/>
          </ac:spMkLst>
        </pc:spChg>
      </pc:sldChg>
      <pc:sldChg chg="modSp mod modNotesTx">
        <pc:chgData name="Alexandra Cline" userId="d050fd8f-34cf-447f-95b7-3b350a1aac52" providerId="ADAL" clId="{F673E25C-C4B9-44D1-A6B6-71202427D980}" dt="2025-04-29T16:36:14.947" v="2618" actId="20577"/>
        <pc:sldMkLst>
          <pc:docMk/>
          <pc:sldMk cId="0" sldId="280"/>
        </pc:sldMkLst>
        <pc:spChg chg="mod">
          <ac:chgData name="Alexandra Cline" userId="d050fd8f-34cf-447f-95b7-3b350a1aac52" providerId="ADAL" clId="{F673E25C-C4B9-44D1-A6B6-71202427D980}" dt="2025-04-25T21:30:30.859" v="122" actId="962"/>
          <ac:spMkLst>
            <pc:docMk/>
            <pc:sldMk cId="0" sldId="280"/>
            <ac:spMk id="2" creationId="{B5216EB1-A0E5-15E2-AE53-A5ECD7E56ECC}"/>
          </ac:spMkLst>
        </pc:spChg>
      </pc:sldChg>
      <pc:sldChg chg="modSp mod">
        <pc:chgData name="Alexandra Cline" userId="d050fd8f-34cf-447f-95b7-3b350a1aac52" providerId="ADAL" clId="{F673E25C-C4B9-44D1-A6B6-71202427D980}" dt="2025-04-25T21:30:34.933" v="123" actId="962"/>
        <pc:sldMkLst>
          <pc:docMk/>
          <pc:sldMk cId="0" sldId="281"/>
        </pc:sldMkLst>
        <pc:spChg chg="mod">
          <ac:chgData name="Alexandra Cline" userId="d050fd8f-34cf-447f-95b7-3b350a1aac52" providerId="ADAL" clId="{F673E25C-C4B9-44D1-A6B6-71202427D980}" dt="2025-04-25T21:30:34.933" v="123" actId="962"/>
          <ac:spMkLst>
            <pc:docMk/>
            <pc:sldMk cId="0" sldId="281"/>
            <ac:spMk id="2" creationId="{70F2DE8B-D812-C5D0-B9E3-81CE2C415C0F}"/>
          </ac:spMkLst>
        </pc:spChg>
      </pc:sldChg>
      <pc:sldChg chg="modSp mod">
        <pc:chgData name="Alexandra Cline" userId="d050fd8f-34cf-447f-95b7-3b350a1aac52" providerId="ADAL" clId="{F673E25C-C4B9-44D1-A6B6-71202427D980}" dt="2025-04-29T16:36:42.596" v="2624" actId="14100"/>
        <pc:sldMkLst>
          <pc:docMk/>
          <pc:sldMk cId="0" sldId="282"/>
        </pc:sldMkLst>
        <pc:spChg chg="mod">
          <ac:chgData name="Alexandra Cline" userId="d050fd8f-34cf-447f-95b7-3b350a1aac52" providerId="ADAL" clId="{F673E25C-C4B9-44D1-A6B6-71202427D980}" dt="2025-04-29T16:36:24.978" v="2619" actId="207"/>
          <ac:spMkLst>
            <pc:docMk/>
            <pc:sldMk cId="0" sldId="282"/>
            <ac:spMk id="3" creationId="{E8319ED1-4B47-9375-CE91-98B27B1E372C}"/>
          </ac:spMkLst>
        </pc:spChg>
        <pc:spChg chg="ord">
          <ac:chgData name="Alexandra Cline" userId="d050fd8f-34cf-447f-95b7-3b350a1aac52" providerId="ADAL" clId="{F673E25C-C4B9-44D1-A6B6-71202427D980}" dt="2025-04-25T21:30:42.147" v="124" actId="13244"/>
          <ac:spMkLst>
            <pc:docMk/>
            <pc:sldMk cId="0" sldId="282"/>
            <ac:spMk id="4" creationId="{17BFAC6A-B760-4E54-B4D6-DF72F8FF6D86}"/>
          </ac:spMkLst>
        </pc:spChg>
        <pc:spChg chg="mod ord">
          <ac:chgData name="Alexandra Cline" userId="d050fd8f-34cf-447f-95b7-3b350a1aac52" providerId="ADAL" clId="{F673E25C-C4B9-44D1-A6B6-71202427D980}" dt="2025-04-29T16:36:30.553" v="2621" actId="207"/>
          <ac:spMkLst>
            <pc:docMk/>
            <pc:sldMk cId="0" sldId="282"/>
            <ac:spMk id="6" creationId="{48B9792C-559B-322C-FB11-AAD46971BCED}"/>
          </ac:spMkLst>
        </pc:spChg>
        <pc:spChg chg="mod">
          <ac:chgData name="Alexandra Cline" userId="d050fd8f-34cf-447f-95b7-3b350a1aac52" providerId="ADAL" clId="{F673E25C-C4B9-44D1-A6B6-71202427D980}" dt="2025-04-25T21:30:55.074" v="127" actId="962"/>
          <ac:spMkLst>
            <pc:docMk/>
            <pc:sldMk cId="0" sldId="282"/>
            <ac:spMk id="7" creationId="{F16FE90F-2AC7-4462-3581-B3B8B7050698}"/>
          </ac:spMkLst>
        </pc:spChg>
        <pc:picChg chg="mod ord">
          <ac:chgData name="Alexandra Cline" userId="d050fd8f-34cf-447f-95b7-3b350a1aac52" providerId="ADAL" clId="{F673E25C-C4B9-44D1-A6B6-71202427D980}" dt="2025-04-29T16:36:42.596" v="2624" actId="14100"/>
          <ac:picMkLst>
            <pc:docMk/>
            <pc:sldMk cId="0" sldId="282"/>
            <ac:picMk id="336" creationId="{00000000-0000-0000-0000-000000000000}"/>
          </ac:picMkLst>
        </pc:picChg>
      </pc:sldChg>
      <pc:sldChg chg="modSp mod">
        <pc:chgData name="Alexandra Cline" userId="d050fd8f-34cf-447f-95b7-3b350a1aac52" providerId="ADAL" clId="{F673E25C-C4B9-44D1-A6B6-71202427D980}" dt="2025-04-29T16:37:26.774" v="2629" actId="14100"/>
        <pc:sldMkLst>
          <pc:docMk/>
          <pc:sldMk cId="0" sldId="283"/>
        </pc:sldMkLst>
        <pc:spChg chg="mod">
          <ac:chgData name="Alexandra Cline" userId="d050fd8f-34cf-447f-95b7-3b350a1aac52" providerId="ADAL" clId="{F673E25C-C4B9-44D1-A6B6-71202427D980}" dt="2025-04-25T21:31:12.035" v="128" actId="962"/>
          <ac:spMkLst>
            <pc:docMk/>
            <pc:sldMk cId="0" sldId="283"/>
            <ac:spMk id="2" creationId="{E353AC31-FD22-83CF-5543-C79F0D471C12}"/>
          </ac:spMkLst>
        </pc:spChg>
        <pc:spChg chg="ord">
          <ac:chgData name="Alexandra Cline" userId="d050fd8f-34cf-447f-95b7-3b350a1aac52" providerId="ADAL" clId="{F673E25C-C4B9-44D1-A6B6-71202427D980}" dt="2025-04-25T21:31:14.881" v="129" actId="13244"/>
          <ac:spMkLst>
            <pc:docMk/>
            <pc:sldMk cId="0" sldId="283"/>
            <ac:spMk id="3" creationId="{81F05829-6057-425A-CE13-61C31E12ED3F}"/>
          </ac:spMkLst>
        </pc:spChg>
        <pc:spChg chg="mod">
          <ac:chgData name="Alexandra Cline" userId="d050fd8f-34cf-447f-95b7-3b350a1aac52" providerId="ADAL" clId="{F673E25C-C4B9-44D1-A6B6-71202427D980}" dt="2025-04-29T16:37:16.140" v="2627" actId="1076"/>
          <ac:spMkLst>
            <pc:docMk/>
            <pc:sldMk cId="0" sldId="283"/>
            <ac:spMk id="342" creationId="{00000000-0000-0000-0000-000000000000}"/>
          </ac:spMkLst>
        </pc:spChg>
        <pc:picChg chg="mod">
          <ac:chgData name="Alexandra Cline" userId="d050fd8f-34cf-447f-95b7-3b350a1aac52" providerId="ADAL" clId="{F673E25C-C4B9-44D1-A6B6-71202427D980}" dt="2025-04-29T16:37:26.774" v="2629" actId="14100"/>
          <ac:picMkLst>
            <pc:docMk/>
            <pc:sldMk cId="0" sldId="283"/>
            <ac:picMk id="343" creationId="{00000000-0000-0000-0000-000000000000}"/>
          </ac:picMkLst>
        </pc:picChg>
      </pc:sldChg>
      <pc:sldChg chg="modSp mod modNotesTx">
        <pc:chgData name="Alexandra Cline" userId="d050fd8f-34cf-447f-95b7-3b350a1aac52" providerId="ADAL" clId="{F673E25C-C4B9-44D1-A6B6-71202427D980}" dt="2025-04-29T16:37:46.165" v="2630" actId="20577"/>
        <pc:sldMkLst>
          <pc:docMk/>
          <pc:sldMk cId="0" sldId="284"/>
        </pc:sldMkLst>
        <pc:spChg chg="mod">
          <ac:chgData name="Alexandra Cline" userId="d050fd8f-34cf-447f-95b7-3b350a1aac52" providerId="ADAL" clId="{F673E25C-C4B9-44D1-A6B6-71202427D980}" dt="2025-04-25T21:31:27.951" v="130" actId="962"/>
          <ac:spMkLst>
            <pc:docMk/>
            <pc:sldMk cId="0" sldId="284"/>
            <ac:spMk id="2" creationId="{BDEC55C3-BE6C-6CAE-EDD1-F167A9964219}"/>
          </ac:spMkLst>
        </pc:spChg>
      </pc:sldChg>
      <pc:sldChg chg="modSp mod">
        <pc:chgData name="Alexandra Cline" userId="d050fd8f-34cf-447f-95b7-3b350a1aac52" providerId="ADAL" clId="{F673E25C-C4B9-44D1-A6B6-71202427D980}" dt="2025-04-25T21:31:31.930" v="131" actId="962"/>
        <pc:sldMkLst>
          <pc:docMk/>
          <pc:sldMk cId="0" sldId="285"/>
        </pc:sldMkLst>
        <pc:spChg chg="mod">
          <ac:chgData name="Alexandra Cline" userId="d050fd8f-34cf-447f-95b7-3b350a1aac52" providerId="ADAL" clId="{F673E25C-C4B9-44D1-A6B6-71202427D980}" dt="2025-04-25T21:31:31.930" v="131" actId="962"/>
          <ac:spMkLst>
            <pc:docMk/>
            <pc:sldMk cId="0" sldId="285"/>
            <ac:spMk id="2" creationId="{08400F21-8B6B-3116-E265-9391E0B81BE0}"/>
          </ac:spMkLst>
        </pc:spChg>
      </pc:sldChg>
      <pc:sldChg chg="modSp mod">
        <pc:chgData name="Alexandra Cline" userId="d050fd8f-34cf-447f-95b7-3b350a1aac52" providerId="ADAL" clId="{F673E25C-C4B9-44D1-A6B6-71202427D980}" dt="2025-04-25T21:32:01.899" v="144" actId="962"/>
        <pc:sldMkLst>
          <pc:docMk/>
          <pc:sldMk cId="0" sldId="286"/>
        </pc:sldMkLst>
        <pc:spChg chg="mod">
          <ac:chgData name="Alexandra Cline" userId="d050fd8f-34cf-447f-95b7-3b350a1aac52" providerId="ADAL" clId="{F673E25C-C4B9-44D1-A6B6-71202427D980}" dt="2025-04-25T21:31:39.069" v="132" actId="962"/>
          <ac:spMkLst>
            <pc:docMk/>
            <pc:sldMk cId="0" sldId="286"/>
            <ac:spMk id="2" creationId="{445D7A1F-39F3-EACF-3624-929889F52B19}"/>
          </ac:spMkLst>
        </pc:spChg>
        <pc:picChg chg="mod">
          <ac:chgData name="Alexandra Cline" userId="d050fd8f-34cf-447f-95b7-3b350a1aac52" providerId="ADAL" clId="{F673E25C-C4B9-44D1-A6B6-71202427D980}" dt="2025-04-25T21:32:01.899" v="144" actId="962"/>
          <ac:picMkLst>
            <pc:docMk/>
            <pc:sldMk cId="0" sldId="286"/>
            <ac:picMk id="366" creationId="{00000000-0000-0000-0000-000000000000}"/>
          </ac:picMkLst>
        </pc:picChg>
      </pc:sldChg>
      <pc:sldChg chg="addSp delSp modSp mod">
        <pc:chgData name="Alexandra Cline" userId="d050fd8f-34cf-447f-95b7-3b350a1aac52" providerId="ADAL" clId="{F673E25C-C4B9-44D1-A6B6-71202427D980}" dt="2025-04-25T21:32:50.989" v="157" actId="21"/>
        <pc:sldMkLst>
          <pc:docMk/>
          <pc:sldMk cId="0" sldId="287"/>
        </pc:sldMkLst>
        <pc:spChg chg="ord">
          <ac:chgData name="Alexandra Cline" userId="d050fd8f-34cf-447f-95b7-3b350a1aac52" providerId="ADAL" clId="{F673E25C-C4B9-44D1-A6B6-71202427D980}" dt="2025-04-25T21:32:17.171" v="145" actId="13244"/>
          <ac:spMkLst>
            <pc:docMk/>
            <pc:sldMk cId="0" sldId="287"/>
            <ac:spMk id="3" creationId="{5A842982-7BC2-348B-3561-FB4D1C322B8F}"/>
          </ac:spMkLst>
        </pc:spChg>
        <pc:spChg chg="mod">
          <ac:chgData name="Alexandra Cline" userId="d050fd8f-34cf-447f-95b7-3b350a1aac52" providerId="ADAL" clId="{F673E25C-C4B9-44D1-A6B6-71202427D980}" dt="2025-04-25T21:32:25.488" v="152" actId="962"/>
          <ac:spMkLst>
            <pc:docMk/>
            <pc:sldMk cId="0" sldId="287"/>
            <ac:spMk id="373" creationId="{00000000-0000-0000-0000-000000000000}"/>
          </ac:spMkLst>
        </pc:spChg>
        <pc:picChg chg="add del mod ord">
          <ac:chgData name="Alexandra Cline" userId="d050fd8f-34cf-447f-95b7-3b350a1aac52" providerId="ADAL" clId="{F673E25C-C4B9-44D1-A6B6-71202427D980}" dt="2025-04-25T21:32:47.780" v="156" actId="478"/>
          <ac:picMkLst>
            <pc:docMk/>
            <pc:sldMk cId="0" sldId="287"/>
            <ac:picMk id="374" creationId="{00000000-0000-0000-0000-000000000000}"/>
          </ac:picMkLst>
        </pc:picChg>
      </pc:sldChg>
      <pc:sldChg chg="modSp mod">
        <pc:chgData name="Alexandra Cline" userId="d050fd8f-34cf-447f-95b7-3b350a1aac52" providerId="ADAL" clId="{F673E25C-C4B9-44D1-A6B6-71202427D980}" dt="2025-04-25T21:33:30.443" v="158" actId="962"/>
        <pc:sldMkLst>
          <pc:docMk/>
          <pc:sldMk cId="0" sldId="288"/>
        </pc:sldMkLst>
        <pc:spChg chg="mod">
          <ac:chgData name="Alexandra Cline" userId="d050fd8f-34cf-447f-95b7-3b350a1aac52" providerId="ADAL" clId="{F673E25C-C4B9-44D1-A6B6-71202427D980}" dt="2025-04-25T21:33:30.443" v="158" actId="962"/>
          <ac:spMkLst>
            <pc:docMk/>
            <pc:sldMk cId="0" sldId="288"/>
            <ac:spMk id="2" creationId="{78235D2E-284D-A9D6-1CFE-D1397697F249}"/>
          </ac:spMkLst>
        </pc:spChg>
        <pc:spChg chg="mod">
          <ac:chgData name="Alexandra Cline" userId="d050fd8f-34cf-447f-95b7-3b350a1aac52" providerId="ADAL" clId="{F673E25C-C4B9-44D1-A6B6-71202427D980}" dt="2025-04-25T16:54:55.577" v="0" actId="20577"/>
          <ac:spMkLst>
            <pc:docMk/>
            <pc:sldMk cId="0" sldId="288"/>
            <ac:spMk id="379" creationId="{00000000-0000-0000-0000-000000000000}"/>
          </ac:spMkLst>
        </pc:spChg>
      </pc:sldChg>
      <pc:sldChg chg="addSp delSp modSp mod">
        <pc:chgData name="Alexandra Cline" userId="d050fd8f-34cf-447f-95b7-3b350a1aac52" providerId="ADAL" clId="{F673E25C-C4B9-44D1-A6B6-71202427D980}" dt="2025-04-25T21:34:46.343" v="168" actId="21"/>
        <pc:sldMkLst>
          <pc:docMk/>
          <pc:sldMk cId="0" sldId="289"/>
        </pc:sldMkLst>
        <pc:spChg chg="add mod ord">
          <ac:chgData name="Alexandra Cline" userId="d050fd8f-34cf-447f-95b7-3b350a1aac52" providerId="ADAL" clId="{F673E25C-C4B9-44D1-A6B6-71202427D980}" dt="2025-04-25T21:34:07.583" v="163" actId="13244"/>
          <ac:spMkLst>
            <pc:docMk/>
            <pc:sldMk cId="0" sldId="289"/>
            <ac:spMk id="4" creationId="{A52FB8B5-6D45-CEEC-D8BB-F7AEBBF0477E}"/>
          </ac:spMkLst>
        </pc:spChg>
        <pc:spChg chg="mod">
          <ac:chgData name="Alexandra Cline" userId="d050fd8f-34cf-447f-95b7-3b350a1aac52" providerId="ADAL" clId="{F673E25C-C4B9-44D1-A6B6-71202427D980}" dt="2025-04-25T21:34:14.758" v="164" actId="962"/>
          <ac:spMkLst>
            <pc:docMk/>
            <pc:sldMk cId="0" sldId="289"/>
            <ac:spMk id="387" creationId="{00000000-0000-0000-0000-000000000000}"/>
          </ac:spMkLst>
        </pc:spChg>
        <pc:picChg chg="mod ord">
          <ac:chgData name="Alexandra Cline" userId="d050fd8f-34cf-447f-95b7-3b350a1aac52" providerId="ADAL" clId="{F673E25C-C4B9-44D1-A6B6-71202427D980}" dt="2025-04-25T21:34:33.675" v="166" actId="13244"/>
          <ac:picMkLst>
            <pc:docMk/>
            <pc:sldMk cId="0" sldId="289"/>
            <ac:picMk id="389" creationId="{00000000-0000-0000-0000-000000000000}"/>
          </ac:picMkLst>
        </pc:picChg>
      </pc:sldChg>
      <pc:sldChg chg="modSp mod modNotesTx">
        <pc:chgData name="Alexandra Cline" userId="d050fd8f-34cf-447f-95b7-3b350a1aac52" providerId="ADAL" clId="{F673E25C-C4B9-44D1-A6B6-71202427D980}" dt="2025-04-29T16:47:07.595" v="2704" actId="20577"/>
        <pc:sldMkLst>
          <pc:docMk/>
          <pc:sldMk cId="0" sldId="290"/>
        </pc:sldMkLst>
        <pc:spChg chg="mod">
          <ac:chgData name="Alexandra Cline" userId="d050fd8f-34cf-447f-95b7-3b350a1aac52" providerId="ADAL" clId="{F673E25C-C4B9-44D1-A6B6-71202427D980}" dt="2025-04-29T16:42:09.901" v="2642" actId="1076"/>
          <ac:spMkLst>
            <pc:docMk/>
            <pc:sldMk cId="0" sldId="290"/>
            <ac:spMk id="4" creationId="{3144CC4F-A9CC-3454-8202-C0ABE0F24050}"/>
          </ac:spMkLst>
        </pc:spChg>
        <pc:spChg chg="mod">
          <ac:chgData name="Alexandra Cline" userId="d050fd8f-34cf-447f-95b7-3b350a1aac52" providerId="ADAL" clId="{F673E25C-C4B9-44D1-A6B6-71202427D980}" dt="2025-04-29T16:38:39.995" v="2634" actId="14100"/>
          <ac:spMkLst>
            <pc:docMk/>
            <pc:sldMk cId="0" sldId="290"/>
            <ac:spMk id="5" creationId="{197FE7FC-5D7C-6A25-906F-D25986C5801C}"/>
          </ac:spMkLst>
        </pc:spChg>
        <pc:spChg chg="mod">
          <ac:chgData name="Alexandra Cline" userId="d050fd8f-34cf-447f-95b7-3b350a1aac52" providerId="ADAL" clId="{F673E25C-C4B9-44D1-A6B6-71202427D980}" dt="2025-04-29T16:38:54.825" v="2639" actId="14100"/>
          <ac:spMkLst>
            <pc:docMk/>
            <pc:sldMk cId="0" sldId="290"/>
            <ac:spMk id="6" creationId="{9511EC2B-32AB-5A3C-1153-EB78CA33357C}"/>
          </ac:spMkLst>
        </pc:spChg>
        <pc:spChg chg="mod">
          <ac:chgData name="Alexandra Cline" userId="d050fd8f-34cf-447f-95b7-3b350a1aac52" providerId="ADAL" clId="{F673E25C-C4B9-44D1-A6B6-71202427D980}" dt="2025-04-29T16:41:51.635" v="2640" actId="403"/>
          <ac:spMkLst>
            <pc:docMk/>
            <pc:sldMk cId="0" sldId="290"/>
            <ac:spMk id="7" creationId="{B33ACAEB-7A39-73F4-482B-933BD69AF1D7}"/>
          </ac:spMkLst>
        </pc:spChg>
        <pc:spChg chg="mod">
          <ac:chgData name="Alexandra Cline" userId="d050fd8f-34cf-447f-95b7-3b350a1aac52" providerId="ADAL" clId="{F673E25C-C4B9-44D1-A6B6-71202427D980}" dt="2025-04-25T21:35:05.875" v="169" actId="962"/>
          <ac:spMkLst>
            <pc:docMk/>
            <pc:sldMk cId="0" sldId="290"/>
            <ac:spMk id="8" creationId="{5F491828-A8AB-666F-F6A8-A51AC765C459}"/>
          </ac:spMkLst>
        </pc:spChg>
      </pc:sldChg>
      <pc:sldChg chg="addSp delSp modSp mod modAnim">
        <pc:chgData name="Alexandra Cline" userId="d050fd8f-34cf-447f-95b7-3b350a1aac52" providerId="ADAL" clId="{F673E25C-C4B9-44D1-A6B6-71202427D980}" dt="2025-04-25T22:01:31.631" v="2482" actId="14100"/>
        <pc:sldMkLst>
          <pc:docMk/>
          <pc:sldMk cId="0" sldId="291"/>
        </pc:sldMkLst>
        <pc:spChg chg="mod">
          <ac:chgData name="Alexandra Cline" userId="d050fd8f-34cf-447f-95b7-3b350a1aac52" providerId="ADAL" clId="{F673E25C-C4B9-44D1-A6B6-71202427D980}" dt="2025-04-25T22:01:15.100" v="2479" actId="1076"/>
          <ac:spMkLst>
            <pc:docMk/>
            <pc:sldMk cId="0" sldId="291"/>
            <ac:spMk id="3" creationId="{B6CF568B-76E0-3DB2-B8B5-F7496DC93241}"/>
          </ac:spMkLst>
        </pc:spChg>
        <pc:spChg chg="mod">
          <ac:chgData name="Alexandra Cline" userId="d050fd8f-34cf-447f-95b7-3b350a1aac52" providerId="ADAL" clId="{F673E25C-C4B9-44D1-A6B6-71202427D980}" dt="2025-04-25T22:01:13.124" v="2478" actId="1076"/>
          <ac:spMkLst>
            <pc:docMk/>
            <pc:sldMk cId="0" sldId="291"/>
            <ac:spMk id="5" creationId="{539B3EC4-32FD-AF30-102A-2DF867AB6D21}"/>
          </ac:spMkLst>
        </pc:spChg>
        <pc:spChg chg="mod">
          <ac:chgData name="Alexandra Cline" userId="d050fd8f-34cf-447f-95b7-3b350a1aac52" providerId="ADAL" clId="{F673E25C-C4B9-44D1-A6B6-71202427D980}" dt="2025-04-25T21:35:40.726" v="170" actId="962"/>
          <ac:spMkLst>
            <pc:docMk/>
            <pc:sldMk cId="0" sldId="291"/>
            <ac:spMk id="6" creationId="{EA7747F8-F54D-3632-9BC8-221D1742032C}"/>
          </ac:spMkLst>
        </pc:spChg>
        <pc:picChg chg="add mod ord">
          <ac:chgData name="Alexandra Cline" userId="d050fd8f-34cf-447f-95b7-3b350a1aac52" providerId="ADAL" clId="{F673E25C-C4B9-44D1-A6B6-71202427D980}" dt="2025-04-25T22:01:26.096" v="2481" actId="14100"/>
          <ac:picMkLst>
            <pc:docMk/>
            <pc:sldMk cId="0" sldId="291"/>
            <ac:picMk id="7" creationId="{93C0611F-979F-6457-9509-0FC02DF41D2A}"/>
          </ac:picMkLst>
        </pc:picChg>
        <pc:picChg chg="add mod ord">
          <ac:chgData name="Alexandra Cline" userId="d050fd8f-34cf-447f-95b7-3b350a1aac52" providerId="ADAL" clId="{F673E25C-C4B9-44D1-A6B6-71202427D980}" dt="2025-04-25T22:01:31.631" v="2482" actId="14100"/>
          <ac:picMkLst>
            <pc:docMk/>
            <pc:sldMk cId="0" sldId="291"/>
            <ac:picMk id="10" creationId="{60E3A599-2455-B7EF-FD2B-3720E06C9EC5}"/>
          </ac:picMkLst>
        </pc:picChg>
      </pc:sldChg>
      <pc:sldChg chg="delSp modSp mod">
        <pc:chgData name="Alexandra Cline" userId="d050fd8f-34cf-447f-95b7-3b350a1aac52" providerId="ADAL" clId="{F673E25C-C4B9-44D1-A6B6-71202427D980}" dt="2025-04-25T21:38:35.665" v="948" actId="962"/>
        <pc:sldMkLst>
          <pc:docMk/>
          <pc:sldMk cId="0" sldId="292"/>
        </pc:sldMkLst>
        <pc:spChg chg="mod">
          <ac:chgData name="Alexandra Cline" userId="d050fd8f-34cf-447f-95b7-3b350a1aac52" providerId="ADAL" clId="{F673E25C-C4B9-44D1-A6B6-71202427D980}" dt="2025-04-25T21:36:44.510" v="176" actId="962"/>
          <ac:spMkLst>
            <pc:docMk/>
            <pc:sldMk cId="0" sldId="292"/>
            <ac:spMk id="412" creationId="{00000000-0000-0000-0000-000000000000}"/>
          </ac:spMkLst>
        </pc:spChg>
        <pc:picChg chg="mod ord">
          <ac:chgData name="Alexandra Cline" userId="d050fd8f-34cf-447f-95b7-3b350a1aac52" providerId="ADAL" clId="{F673E25C-C4B9-44D1-A6B6-71202427D980}" dt="2025-04-25T21:38:35.665" v="948" actId="962"/>
          <ac:picMkLst>
            <pc:docMk/>
            <pc:sldMk cId="0" sldId="292"/>
            <ac:picMk id="414" creationId="{00000000-0000-0000-0000-000000000000}"/>
          </ac:picMkLst>
        </pc:picChg>
      </pc:sldChg>
      <pc:sldChg chg="addSp delSp modSp mod">
        <pc:chgData name="Alexandra Cline" userId="d050fd8f-34cf-447f-95b7-3b350a1aac52" providerId="ADAL" clId="{F673E25C-C4B9-44D1-A6B6-71202427D980}" dt="2025-04-25T22:07:32.309" v="2590"/>
        <pc:sldMkLst>
          <pc:docMk/>
          <pc:sldMk cId="0" sldId="293"/>
        </pc:sldMkLst>
        <pc:spChg chg="ord">
          <ac:chgData name="Alexandra Cline" userId="d050fd8f-34cf-447f-95b7-3b350a1aac52" providerId="ADAL" clId="{F673E25C-C4B9-44D1-A6B6-71202427D980}" dt="2025-04-25T21:38:52.178" v="950" actId="13244"/>
          <ac:spMkLst>
            <pc:docMk/>
            <pc:sldMk cId="0" sldId="293"/>
            <ac:spMk id="2" creationId="{BFC78DF5-DD73-3B10-A465-A2A10637801D}"/>
          </ac:spMkLst>
        </pc:spChg>
        <pc:spChg chg="mod ord">
          <ac:chgData name="Alexandra Cline" userId="d050fd8f-34cf-447f-95b7-3b350a1aac52" providerId="ADAL" clId="{F673E25C-C4B9-44D1-A6B6-71202427D980}" dt="2025-04-25T21:39:15.651" v="952" actId="1076"/>
          <ac:spMkLst>
            <pc:docMk/>
            <pc:sldMk cId="0" sldId="293"/>
            <ac:spMk id="421" creationId="{00000000-0000-0000-0000-000000000000}"/>
          </ac:spMkLst>
        </pc:spChg>
        <pc:picChg chg="add del mod">
          <ac:chgData name="Alexandra Cline" userId="d050fd8f-34cf-447f-95b7-3b350a1aac52" providerId="ADAL" clId="{F673E25C-C4B9-44D1-A6B6-71202427D980}" dt="2025-04-25T22:07:32.309" v="2590"/>
          <ac:picMkLst>
            <pc:docMk/>
            <pc:sldMk cId="0" sldId="293"/>
            <ac:picMk id="422" creationId="{00000000-0000-0000-0000-000000000000}"/>
          </ac:picMkLst>
        </pc:picChg>
      </pc:sldChg>
      <pc:sldChg chg="addSp delSp modSp mod modNotesTx">
        <pc:chgData name="Alexandra Cline" userId="d050fd8f-34cf-447f-95b7-3b350a1aac52" providerId="ADAL" clId="{F673E25C-C4B9-44D1-A6B6-71202427D980}" dt="2025-04-25T21:45:05.793" v="2101" actId="962"/>
        <pc:sldMkLst>
          <pc:docMk/>
          <pc:sldMk cId="0" sldId="294"/>
        </pc:sldMkLst>
        <pc:spChg chg="ord">
          <ac:chgData name="Alexandra Cline" userId="d050fd8f-34cf-447f-95b7-3b350a1aac52" providerId="ADAL" clId="{F673E25C-C4B9-44D1-A6B6-71202427D980}" dt="2025-04-25T21:40:34.965" v="960" actId="13244"/>
          <ac:spMkLst>
            <pc:docMk/>
            <pc:sldMk cId="0" sldId="294"/>
            <ac:spMk id="2" creationId="{CAF3B0EA-4C91-194C-701A-814C69E5092D}"/>
          </ac:spMkLst>
        </pc:spChg>
        <pc:spChg chg="add del mod ord">
          <ac:chgData name="Alexandra Cline" userId="d050fd8f-34cf-447f-95b7-3b350a1aac52" providerId="ADAL" clId="{F673E25C-C4B9-44D1-A6B6-71202427D980}" dt="2025-04-25T21:41:05.692" v="965" actId="1076"/>
          <ac:spMkLst>
            <pc:docMk/>
            <pc:sldMk cId="0" sldId="294"/>
            <ac:spMk id="429" creationId="{00000000-0000-0000-0000-000000000000}"/>
          </ac:spMkLst>
        </pc:spChg>
        <pc:picChg chg="add mod ord">
          <ac:chgData name="Alexandra Cline" userId="d050fd8f-34cf-447f-95b7-3b350a1aac52" providerId="ADAL" clId="{F673E25C-C4B9-44D1-A6B6-71202427D980}" dt="2025-04-25T21:45:05.793" v="2101" actId="962"/>
          <ac:picMkLst>
            <pc:docMk/>
            <pc:sldMk cId="0" sldId="294"/>
            <ac:picMk id="3" creationId="{00000000-0000-0000-0000-000000000000}"/>
          </ac:picMkLst>
        </pc:picChg>
      </pc:sldChg>
      <pc:sldChg chg="delSp modSp mod">
        <pc:chgData name="Alexandra Cline" userId="d050fd8f-34cf-447f-95b7-3b350a1aac52" providerId="ADAL" clId="{F673E25C-C4B9-44D1-A6B6-71202427D980}" dt="2025-04-25T21:50:04.969" v="2288" actId="962"/>
        <pc:sldMkLst>
          <pc:docMk/>
          <pc:sldMk cId="0" sldId="295"/>
        </pc:sldMkLst>
        <pc:spChg chg="ord">
          <ac:chgData name="Alexandra Cline" userId="d050fd8f-34cf-447f-95b7-3b350a1aac52" providerId="ADAL" clId="{F673E25C-C4B9-44D1-A6B6-71202427D980}" dt="2025-04-25T21:45:28.680" v="2102" actId="13244"/>
          <ac:spMkLst>
            <pc:docMk/>
            <pc:sldMk cId="0" sldId="295"/>
            <ac:spMk id="2" creationId="{955051FD-A0EC-7F61-41C4-39E8C3BB5A76}"/>
          </ac:spMkLst>
        </pc:spChg>
        <pc:spChg chg="mod ord">
          <ac:chgData name="Alexandra Cline" userId="d050fd8f-34cf-447f-95b7-3b350a1aac52" providerId="ADAL" clId="{F673E25C-C4B9-44D1-A6B6-71202427D980}" dt="2025-04-25T21:45:49.462" v="2106" actId="962"/>
          <ac:spMkLst>
            <pc:docMk/>
            <pc:sldMk cId="0" sldId="295"/>
            <ac:spMk id="438" creationId="{00000000-0000-0000-0000-000000000000}"/>
          </ac:spMkLst>
        </pc:spChg>
        <pc:picChg chg="mod">
          <ac:chgData name="Alexandra Cline" userId="d050fd8f-34cf-447f-95b7-3b350a1aac52" providerId="ADAL" clId="{F673E25C-C4B9-44D1-A6B6-71202427D980}" dt="2025-04-25T21:50:04.969" v="2288" actId="962"/>
          <ac:picMkLst>
            <pc:docMk/>
            <pc:sldMk cId="0" sldId="295"/>
            <ac:picMk id="439" creationId="{00000000-0000-0000-0000-000000000000}"/>
          </ac:picMkLst>
        </pc:picChg>
      </pc:sldChg>
      <pc:sldChg chg="modSp mod">
        <pc:chgData name="Alexandra Cline" userId="d050fd8f-34cf-447f-95b7-3b350a1aac52" providerId="ADAL" clId="{F673E25C-C4B9-44D1-A6B6-71202427D980}" dt="2025-04-25T21:50:48.792" v="2289" actId="962"/>
        <pc:sldMkLst>
          <pc:docMk/>
          <pc:sldMk cId="0" sldId="296"/>
        </pc:sldMkLst>
        <pc:spChg chg="mod">
          <ac:chgData name="Alexandra Cline" userId="d050fd8f-34cf-447f-95b7-3b350a1aac52" providerId="ADAL" clId="{F673E25C-C4B9-44D1-A6B6-71202427D980}" dt="2025-04-25T21:50:48.792" v="2289" actId="962"/>
          <ac:spMkLst>
            <pc:docMk/>
            <pc:sldMk cId="0" sldId="296"/>
            <ac:spMk id="2" creationId="{00D6B20A-63FE-55CE-CE6E-39CCC09B623F}"/>
          </ac:spMkLst>
        </pc:spChg>
      </pc:sldChg>
      <pc:sldChg chg="modSp mod">
        <pc:chgData name="Alexandra Cline" userId="d050fd8f-34cf-447f-95b7-3b350a1aac52" providerId="ADAL" clId="{F673E25C-C4B9-44D1-A6B6-71202427D980}" dt="2025-04-25T21:50:53.747" v="2290" actId="962"/>
        <pc:sldMkLst>
          <pc:docMk/>
          <pc:sldMk cId="0" sldId="297"/>
        </pc:sldMkLst>
        <pc:spChg chg="mod">
          <ac:chgData name="Alexandra Cline" userId="d050fd8f-34cf-447f-95b7-3b350a1aac52" providerId="ADAL" clId="{F673E25C-C4B9-44D1-A6B6-71202427D980}" dt="2025-04-25T21:50:53.747" v="2290" actId="962"/>
          <ac:spMkLst>
            <pc:docMk/>
            <pc:sldMk cId="0" sldId="297"/>
            <ac:spMk id="2" creationId="{51685C37-22A1-4693-1AB5-25229FC1565F}"/>
          </ac:spMkLst>
        </pc:spChg>
      </pc:sldChg>
      <pc:sldChg chg="modSp mod">
        <pc:chgData name="Alexandra Cline" userId="d050fd8f-34cf-447f-95b7-3b350a1aac52" providerId="ADAL" clId="{F673E25C-C4B9-44D1-A6B6-71202427D980}" dt="2025-04-25T21:50:58.091" v="2291" actId="962"/>
        <pc:sldMkLst>
          <pc:docMk/>
          <pc:sldMk cId="0" sldId="298"/>
        </pc:sldMkLst>
        <pc:spChg chg="mod">
          <ac:chgData name="Alexandra Cline" userId="d050fd8f-34cf-447f-95b7-3b350a1aac52" providerId="ADAL" clId="{F673E25C-C4B9-44D1-A6B6-71202427D980}" dt="2025-04-25T21:50:58.091" v="2291" actId="962"/>
          <ac:spMkLst>
            <pc:docMk/>
            <pc:sldMk cId="0" sldId="298"/>
            <ac:spMk id="2" creationId="{632F4F5F-41DC-64DC-B1E1-98CAEB1D7487}"/>
          </ac:spMkLst>
        </pc:spChg>
      </pc:sldChg>
      <pc:sldChg chg="modSp mod">
        <pc:chgData name="Alexandra Cline" userId="d050fd8f-34cf-447f-95b7-3b350a1aac52" providerId="ADAL" clId="{F673E25C-C4B9-44D1-A6B6-71202427D980}" dt="2025-04-29T16:43:47.665" v="2659" actId="20577"/>
        <pc:sldMkLst>
          <pc:docMk/>
          <pc:sldMk cId="0" sldId="299"/>
        </pc:sldMkLst>
        <pc:spChg chg="mod">
          <ac:chgData name="Alexandra Cline" userId="d050fd8f-34cf-447f-95b7-3b350a1aac52" providerId="ADAL" clId="{F673E25C-C4B9-44D1-A6B6-71202427D980}" dt="2025-04-25T21:51:03.183" v="2292" actId="962"/>
          <ac:spMkLst>
            <pc:docMk/>
            <pc:sldMk cId="0" sldId="299"/>
            <ac:spMk id="3" creationId="{FA30730A-7BF9-F3CF-D527-98A09F34436E}"/>
          </ac:spMkLst>
        </pc:spChg>
        <pc:spChg chg="mod">
          <ac:chgData name="Alexandra Cline" userId="d050fd8f-34cf-447f-95b7-3b350a1aac52" providerId="ADAL" clId="{F673E25C-C4B9-44D1-A6B6-71202427D980}" dt="2025-04-29T16:43:47.665" v="2659" actId="20577"/>
          <ac:spMkLst>
            <pc:docMk/>
            <pc:sldMk cId="0" sldId="299"/>
            <ac:spMk id="464" creationId="{00000000-0000-0000-0000-000000000000}"/>
          </ac:spMkLst>
        </pc:spChg>
      </pc:sldChg>
      <pc:sldChg chg="modSp mod">
        <pc:chgData name="Alexandra Cline" userId="d050fd8f-34cf-447f-95b7-3b350a1aac52" providerId="ADAL" clId="{F673E25C-C4B9-44D1-A6B6-71202427D980}" dt="2025-04-25T21:51:07.804" v="2293" actId="962"/>
        <pc:sldMkLst>
          <pc:docMk/>
          <pc:sldMk cId="0" sldId="300"/>
        </pc:sldMkLst>
        <pc:spChg chg="mod">
          <ac:chgData name="Alexandra Cline" userId="d050fd8f-34cf-447f-95b7-3b350a1aac52" providerId="ADAL" clId="{F673E25C-C4B9-44D1-A6B6-71202427D980}" dt="2025-04-25T21:51:07.804" v="2293" actId="962"/>
          <ac:spMkLst>
            <pc:docMk/>
            <pc:sldMk cId="0" sldId="300"/>
            <ac:spMk id="2" creationId="{E3B8FE20-A726-BA9F-09D1-B6CC7E7336AE}"/>
          </ac:spMkLst>
        </pc:spChg>
      </pc:sldChg>
      <pc:sldChg chg="modSp mod">
        <pc:chgData name="Alexandra Cline" userId="d050fd8f-34cf-447f-95b7-3b350a1aac52" providerId="ADAL" clId="{F673E25C-C4B9-44D1-A6B6-71202427D980}" dt="2025-04-25T21:51:34.739" v="2294" actId="962"/>
        <pc:sldMkLst>
          <pc:docMk/>
          <pc:sldMk cId="0" sldId="302"/>
        </pc:sldMkLst>
        <pc:spChg chg="mod">
          <ac:chgData name="Alexandra Cline" userId="d050fd8f-34cf-447f-95b7-3b350a1aac52" providerId="ADAL" clId="{F673E25C-C4B9-44D1-A6B6-71202427D980}" dt="2025-04-25T21:51:34.739" v="2294" actId="962"/>
          <ac:spMkLst>
            <pc:docMk/>
            <pc:sldMk cId="0" sldId="302"/>
            <ac:spMk id="2" creationId="{4770A03C-5ABF-8424-F2C6-E75D159F1F18}"/>
          </ac:spMkLst>
        </pc:spChg>
      </pc:sldChg>
      <pc:sldChg chg="addSp delSp modSp mod">
        <pc:chgData name="Alexandra Cline" userId="d050fd8f-34cf-447f-95b7-3b350a1aac52" providerId="ADAL" clId="{F673E25C-C4B9-44D1-A6B6-71202427D980}" dt="2025-04-25T21:52:06.324" v="2297" actId="21"/>
        <pc:sldMkLst>
          <pc:docMk/>
          <pc:sldMk cId="0" sldId="303"/>
        </pc:sldMkLst>
        <pc:spChg chg="mod">
          <ac:chgData name="Alexandra Cline" userId="d050fd8f-34cf-447f-95b7-3b350a1aac52" providerId="ADAL" clId="{F673E25C-C4B9-44D1-A6B6-71202427D980}" dt="2025-04-25T21:51:45.916" v="2295" actId="962"/>
          <ac:spMkLst>
            <pc:docMk/>
            <pc:sldMk cId="0" sldId="303"/>
            <ac:spMk id="2" creationId="{BB3D8F08-A58C-1C47-33E6-87409D795908}"/>
          </ac:spMkLst>
        </pc:spChg>
      </pc:sldChg>
      <pc:sldChg chg="modSp mod">
        <pc:chgData name="Alexandra Cline" userId="d050fd8f-34cf-447f-95b7-3b350a1aac52" providerId="ADAL" clId="{F673E25C-C4B9-44D1-A6B6-71202427D980}" dt="2025-04-29T16:44:35.365" v="2660" actId="403"/>
        <pc:sldMkLst>
          <pc:docMk/>
          <pc:sldMk cId="0" sldId="304"/>
        </pc:sldMkLst>
        <pc:spChg chg="mod">
          <ac:chgData name="Alexandra Cline" userId="d050fd8f-34cf-447f-95b7-3b350a1aac52" providerId="ADAL" clId="{F673E25C-C4B9-44D1-A6B6-71202427D980}" dt="2025-04-25T21:52:24.011" v="2298" actId="962"/>
          <ac:spMkLst>
            <pc:docMk/>
            <pc:sldMk cId="0" sldId="304"/>
            <ac:spMk id="5" creationId="{5E6C2C68-91C2-D38C-6AC1-F2729A89522C}"/>
          </ac:spMkLst>
        </pc:spChg>
        <pc:spChg chg="mod ord">
          <ac:chgData name="Alexandra Cline" userId="d050fd8f-34cf-447f-95b7-3b350a1aac52" providerId="ADAL" clId="{F673E25C-C4B9-44D1-A6B6-71202427D980}" dt="2025-04-29T16:44:35.365" v="2660" actId="403"/>
          <ac:spMkLst>
            <pc:docMk/>
            <pc:sldMk cId="0" sldId="304"/>
            <ac:spMk id="504" creationId="{00000000-0000-0000-0000-000000000000}"/>
          </ac:spMkLst>
        </pc:spChg>
        <pc:grpChg chg="mod">
          <ac:chgData name="Alexandra Cline" userId="d050fd8f-34cf-447f-95b7-3b350a1aac52" providerId="ADAL" clId="{F673E25C-C4B9-44D1-A6B6-71202427D980}" dt="2025-04-25T21:53:05.137" v="2301" actId="962"/>
          <ac:grpSpMkLst>
            <pc:docMk/>
            <pc:sldMk cId="0" sldId="304"/>
            <ac:grpSpMk id="2" creationId="{BC0EEAD7-61FF-85DE-7DBA-86CDBEC24FD0}"/>
          </ac:grpSpMkLst>
        </pc:grpChg>
      </pc:sldChg>
      <pc:sldChg chg="modSp mod">
        <pc:chgData name="Alexandra Cline" userId="d050fd8f-34cf-447f-95b7-3b350a1aac52" providerId="ADAL" clId="{F673E25C-C4B9-44D1-A6B6-71202427D980}" dt="2025-04-29T16:45:10.665" v="2665" actId="1076"/>
        <pc:sldMkLst>
          <pc:docMk/>
          <pc:sldMk cId="0" sldId="305"/>
        </pc:sldMkLst>
        <pc:spChg chg="mod">
          <ac:chgData name="Alexandra Cline" userId="d050fd8f-34cf-447f-95b7-3b350a1aac52" providerId="ADAL" clId="{F673E25C-C4B9-44D1-A6B6-71202427D980}" dt="2025-04-25T21:53:28.254" v="2302" actId="962"/>
          <ac:spMkLst>
            <pc:docMk/>
            <pc:sldMk cId="0" sldId="305"/>
            <ac:spMk id="2" creationId="{359BD5A1-BF9D-642D-12F1-4906B63A226F}"/>
          </ac:spMkLst>
        </pc:spChg>
        <pc:spChg chg="mod">
          <ac:chgData name="Alexandra Cline" userId="d050fd8f-34cf-447f-95b7-3b350a1aac52" providerId="ADAL" clId="{F673E25C-C4B9-44D1-A6B6-71202427D980}" dt="2025-04-29T16:45:07.606" v="2664" actId="1076"/>
          <ac:spMkLst>
            <pc:docMk/>
            <pc:sldMk cId="0" sldId="305"/>
            <ac:spMk id="511" creationId="{00000000-0000-0000-0000-000000000000}"/>
          </ac:spMkLst>
        </pc:spChg>
        <pc:spChg chg="mod">
          <ac:chgData name="Alexandra Cline" userId="d050fd8f-34cf-447f-95b7-3b350a1aac52" providerId="ADAL" clId="{F673E25C-C4B9-44D1-A6B6-71202427D980}" dt="2025-04-29T16:45:10.665" v="2665" actId="1076"/>
          <ac:spMkLst>
            <pc:docMk/>
            <pc:sldMk cId="0" sldId="305"/>
            <ac:spMk id="512" creationId="{00000000-0000-0000-0000-000000000000}"/>
          </ac:spMkLst>
        </pc:spChg>
      </pc:sldChg>
      <pc:sldChg chg="modSp mod">
        <pc:chgData name="Alexandra Cline" userId="d050fd8f-34cf-447f-95b7-3b350a1aac52" providerId="ADAL" clId="{F673E25C-C4B9-44D1-A6B6-71202427D980}" dt="2025-04-25T22:03:07.883" v="2488" actId="1076"/>
        <pc:sldMkLst>
          <pc:docMk/>
          <pc:sldMk cId="0" sldId="306"/>
        </pc:sldMkLst>
        <pc:spChg chg="mod">
          <ac:chgData name="Alexandra Cline" userId="d050fd8f-34cf-447f-95b7-3b350a1aac52" providerId="ADAL" clId="{F673E25C-C4B9-44D1-A6B6-71202427D980}" dt="2025-04-25T22:03:07.883" v="2488" actId="1076"/>
          <ac:spMkLst>
            <pc:docMk/>
            <pc:sldMk cId="0" sldId="306"/>
            <ac:spMk id="520" creationId="{00000000-0000-0000-0000-000000000000}"/>
          </ac:spMkLst>
        </pc:spChg>
        <pc:spChg chg="mod">
          <ac:chgData name="Alexandra Cline" userId="d050fd8f-34cf-447f-95b7-3b350a1aac52" providerId="ADAL" clId="{F673E25C-C4B9-44D1-A6B6-71202427D980}" dt="2025-04-25T21:53:52.232" v="2303" actId="962"/>
          <ac:spMkLst>
            <pc:docMk/>
            <pc:sldMk cId="0" sldId="306"/>
            <ac:spMk id="523" creationId="{00000000-0000-0000-0000-000000000000}"/>
          </ac:spMkLst>
        </pc:spChg>
        <pc:picChg chg="mod">
          <ac:chgData name="Alexandra Cline" userId="d050fd8f-34cf-447f-95b7-3b350a1aac52" providerId="ADAL" clId="{F673E25C-C4B9-44D1-A6B6-71202427D980}" dt="2025-04-25T22:03:01.432" v="2487" actId="14100"/>
          <ac:picMkLst>
            <pc:docMk/>
            <pc:sldMk cId="0" sldId="306"/>
            <ac:picMk id="521" creationId="{00000000-0000-0000-0000-000000000000}"/>
          </ac:picMkLst>
        </pc:picChg>
      </pc:sldChg>
      <pc:sldChg chg="modSp mod">
        <pc:chgData name="Alexandra Cline" userId="d050fd8f-34cf-447f-95b7-3b350a1aac52" providerId="ADAL" clId="{F673E25C-C4B9-44D1-A6B6-71202427D980}" dt="2025-04-29T16:46:15.251" v="2698" actId="20577"/>
        <pc:sldMkLst>
          <pc:docMk/>
          <pc:sldMk cId="0" sldId="307"/>
        </pc:sldMkLst>
        <pc:spChg chg="mod">
          <ac:chgData name="Alexandra Cline" userId="d050fd8f-34cf-447f-95b7-3b350a1aac52" providerId="ADAL" clId="{F673E25C-C4B9-44D1-A6B6-71202427D980}" dt="2025-04-29T16:46:15.251" v="2698" actId="20577"/>
          <ac:spMkLst>
            <pc:docMk/>
            <pc:sldMk cId="0" sldId="307"/>
            <ac:spMk id="529" creationId="{00000000-0000-0000-0000-000000000000}"/>
          </ac:spMkLst>
        </pc:spChg>
        <pc:spChg chg="mod">
          <ac:chgData name="Alexandra Cline" userId="d050fd8f-34cf-447f-95b7-3b350a1aac52" providerId="ADAL" clId="{F673E25C-C4B9-44D1-A6B6-71202427D980}" dt="2025-04-29T16:45:26.473" v="2668" actId="403"/>
          <ac:spMkLst>
            <pc:docMk/>
            <pc:sldMk cId="0" sldId="307"/>
            <ac:spMk id="532" creationId="{00000000-0000-0000-0000-000000000000}"/>
          </ac:spMkLst>
        </pc:spChg>
        <pc:spChg chg="mod">
          <ac:chgData name="Alexandra Cline" userId="d050fd8f-34cf-447f-95b7-3b350a1aac52" providerId="ADAL" clId="{F673E25C-C4B9-44D1-A6B6-71202427D980}" dt="2025-04-29T16:45:43.353" v="2675" actId="404"/>
          <ac:spMkLst>
            <pc:docMk/>
            <pc:sldMk cId="0" sldId="307"/>
            <ac:spMk id="533" creationId="{00000000-0000-0000-0000-000000000000}"/>
          </ac:spMkLst>
        </pc:spChg>
        <pc:spChg chg="mod">
          <ac:chgData name="Alexandra Cline" userId="d050fd8f-34cf-447f-95b7-3b350a1aac52" providerId="ADAL" clId="{F673E25C-C4B9-44D1-A6B6-71202427D980}" dt="2025-04-25T21:54:18.990" v="2306" actId="962"/>
          <ac:spMkLst>
            <pc:docMk/>
            <pc:sldMk cId="0" sldId="307"/>
            <ac:spMk id="534" creationId="{00000000-0000-0000-0000-000000000000}"/>
          </ac:spMkLst>
        </pc:spChg>
        <pc:picChg chg="ord">
          <ac:chgData name="Alexandra Cline" userId="d050fd8f-34cf-447f-95b7-3b350a1aac52" providerId="ADAL" clId="{F673E25C-C4B9-44D1-A6B6-71202427D980}" dt="2025-04-25T21:54:12.146" v="2305" actId="13244"/>
          <ac:picMkLst>
            <pc:docMk/>
            <pc:sldMk cId="0" sldId="307"/>
            <ac:picMk id="531" creationId="{00000000-0000-0000-0000-000000000000}"/>
          </ac:picMkLst>
        </pc:picChg>
      </pc:sldChg>
      <pc:sldChg chg="modSp mod">
        <pc:chgData name="Alexandra Cline" userId="d050fd8f-34cf-447f-95b7-3b350a1aac52" providerId="ADAL" clId="{F673E25C-C4B9-44D1-A6B6-71202427D980}" dt="2025-04-29T16:46:34.882" v="2703" actId="1076"/>
        <pc:sldMkLst>
          <pc:docMk/>
          <pc:sldMk cId="0" sldId="308"/>
        </pc:sldMkLst>
        <pc:spChg chg="mod">
          <ac:chgData name="Alexandra Cline" userId="d050fd8f-34cf-447f-95b7-3b350a1aac52" providerId="ADAL" clId="{F673E25C-C4B9-44D1-A6B6-71202427D980}" dt="2025-04-25T21:54:35.543" v="2307" actId="962"/>
          <ac:spMkLst>
            <pc:docMk/>
            <pc:sldMk cId="0" sldId="308"/>
            <ac:spMk id="2" creationId="{682A47C0-32CF-E1A7-77E1-03104F2B73E3}"/>
          </ac:spMkLst>
        </pc:spChg>
        <pc:spChg chg="mod">
          <ac:chgData name="Alexandra Cline" userId="d050fd8f-34cf-447f-95b7-3b350a1aac52" providerId="ADAL" clId="{F673E25C-C4B9-44D1-A6B6-71202427D980}" dt="2025-04-29T16:46:32.608" v="2702" actId="1076"/>
          <ac:spMkLst>
            <pc:docMk/>
            <pc:sldMk cId="0" sldId="308"/>
            <ac:spMk id="539" creationId="{00000000-0000-0000-0000-000000000000}"/>
          </ac:spMkLst>
        </pc:spChg>
        <pc:spChg chg="mod">
          <ac:chgData name="Alexandra Cline" userId="d050fd8f-34cf-447f-95b7-3b350a1aac52" providerId="ADAL" clId="{F673E25C-C4B9-44D1-A6B6-71202427D980}" dt="2025-04-29T16:46:34.882" v="2703" actId="1076"/>
          <ac:spMkLst>
            <pc:docMk/>
            <pc:sldMk cId="0" sldId="308"/>
            <ac:spMk id="540" creationId="{00000000-0000-0000-0000-000000000000}"/>
          </ac:spMkLst>
        </pc:spChg>
      </pc:sldChg>
      <pc:sldChg chg="modSp mod">
        <pc:chgData name="Alexandra Cline" userId="d050fd8f-34cf-447f-95b7-3b350a1aac52" providerId="ADAL" clId="{F673E25C-C4B9-44D1-A6B6-71202427D980}" dt="2025-04-25T21:54:41.835" v="2308" actId="962"/>
        <pc:sldMkLst>
          <pc:docMk/>
          <pc:sldMk cId="0" sldId="309"/>
        </pc:sldMkLst>
        <pc:spChg chg="mod">
          <ac:chgData name="Alexandra Cline" userId="d050fd8f-34cf-447f-95b7-3b350a1aac52" providerId="ADAL" clId="{F673E25C-C4B9-44D1-A6B6-71202427D980}" dt="2025-04-25T21:54:41.835" v="2308" actId="962"/>
          <ac:spMkLst>
            <pc:docMk/>
            <pc:sldMk cId="0" sldId="309"/>
            <ac:spMk id="2" creationId="{17CF7E6F-73A3-9256-85C4-5274910C186A}"/>
          </ac:spMkLst>
        </pc:spChg>
      </pc:sldChg>
      <pc:sldChg chg="modSp mod">
        <pc:chgData name="Alexandra Cline" userId="d050fd8f-34cf-447f-95b7-3b350a1aac52" providerId="ADAL" clId="{F673E25C-C4B9-44D1-A6B6-71202427D980}" dt="2025-04-25T21:54:47.578" v="2309" actId="962"/>
        <pc:sldMkLst>
          <pc:docMk/>
          <pc:sldMk cId="0" sldId="310"/>
        </pc:sldMkLst>
        <pc:spChg chg="mod">
          <ac:chgData name="Alexandra Cline" userId="d050fd8f-34cf-447f-95b7-3b350a1aac52" providerId="ADAL" clId="{F673E25C-C4B9-44D1-A6B6-71202427D980}" dt="2025-04-25T21:54:47.578" v="2309" actId="962"/>
          <ac:spMkLst>
            <pc:docMk/>
            <pc:sldMk cId="0" sldId="310"/>
            <ac:spMk id="2" creationId="{E835169A-308E-DBBB-3EF3-2D4D3FD50CC6}"/>
          </ac:spMkLst>
        </pc:spChg>
      </pc:sldChg>
      <pc:sldChg chg="modSp mod">
        <pc:chgData name="Alexandra Cline" userId="d050fd8f-34cf-447f-95b7-3b350a1aac52" providerId="ADAL" clId="{F673E25C-C4B9-44D1-A6B6-71202427D980}" dt="2025-04-25T21:54:52.008" v="2310" actId="962"/>
        <pc:sldMkLst>
          <pc:docMk/>
          <pc:sldMk cId="0" sldId="311"/>
        </pc:sldMkLst>
        <pc:spChg chg="mod">
          <ac:chgData name="Alexandra Cline" userId="d050fd8f-34cf-447f-95b7-3b350a1aac52" providerId="ADAL" clId="{F673E25C-C4B9-44D1-A6B6-71202427D980}" dt="2025-04-25T21:54:52.008" v="2310" actId="962"/>
          <ac:spMkLst>
            <pc:docMk/>
            <pc:sldMk cId="0" sldId="311"/>
            <ac:spMk id="2" creationId="{79085081-440C-D61B-C0ED-07DBF1CAE6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4ef71b4e2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34ef71b4e23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4ef71b4e2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34ef71b4e23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4ef71b4e2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34ef71b4e23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4ef71b4e2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34ef71b4e23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4ef71b4e2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34ef71b4e23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4ef71b4e23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34ef71b4e23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4ef71b4e23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34ef71b4e23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4ef71b4e2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34ef71b4e23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4ef71b4e2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34ef71b4e23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4ef71b4e23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34ef71b4e23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4ef71b4e23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34ef71b4e23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4ef71b4e2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34ef71b4e23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4ef71b4e2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34ef71b4e23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4ef71b4e23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34ef71b4e23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4d745cb03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4d745cb03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4d745cb037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4d745cb03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4ef71b4e23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34ef71b4e23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40" name="Google Shape;340;g34ef71b4e23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4ef71b4e23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34ef71b4e23_2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4d745cb03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4d745cb03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4ef71b4e2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34ef71b4e23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4d745cb03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4d745cb03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4d745cb03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34d745cb03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4d745cb03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34d745cb037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4d745cb03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34d745cb037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4d745cb03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4d745cb03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4d745cb03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34d745cb037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4d745cb03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4d745cb03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4d745cb03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4d745cb03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4d745cb03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34d745cb037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4d745cb03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4d745cb03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4d745cb03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4d745cb03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76" name="Google Shape;476;p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4ef71b4e23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34ef71b4e23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90" name="Google Shape;490;p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7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4d745cb03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4d745cb03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09" name="Google Shape;509;p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8" name="Google Shape;518;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27" name="Google Shape;527;p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4ef71b4e23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4ef71b4e23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4ef71b4e23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g34ef71b4e23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4ef71b4e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34ef71b4e2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4ef71b4e2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34ef71b4e2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8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b="1">
                <a:latin typeface="Atkinson Hyperlegible" pitchFamily="2" charset="77"/>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11" name="Google Shape;11;p8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atin typeface="Myriad Pro" panose="020B0503030403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 name="Google Shape;8;p86">
            <a:extLst>
              <a:ext uri="{FF2B5EF4-FFF2-40B4-BE49-F238E27FC236}">
                <a16:creationId xmlns:a16="http://schemas.microsoft.com/office/drawing/2014/main" id="{1DF52369-FF8D-18AA-70A6-B763146BC95D}"/>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0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0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1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03"/>
          <p:cNvSpPr txBox="1">
            <a:spLocks noGrp="1"/>
          </p:cNvSpPr>
          <p:nvPr>
            <p:ph type="title"/>
          </p:nvPr>
        </p:nvSpPr>
        <p:spPr>
          <a:xfrm>
            <a:off x="892970" y="107156"/>
            <a:ext cx="7358100" cy="1339500"/>
          </a:xfrm>
          <a:prstGeom prst="rect">
            <a:avLst/>
          </a:prstGeom>
          <a:noFill/>
          <a:ln>
            <a:noFill/>
          </a:ln>
        </p:spPr>
        <p:txBody>
          <a:bodyPr spcFirstLastPara="1" wrap="square" lIns="38100" tIns="38100" rIns="38100" bIns="38100" anchor="ctr" anchorCtr="0">
            <a:norm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54" name="Google Shape;54;p103"/>
          <p:cNvSpPr txBox="1">
            <a:spLocks noGrp="1"/>
          </p:cNvSpPr>
          <p:nvPr>
            <p:ph type="body" idx="1"/>
          </p:nvPr>
        </p:nvSpPr>
        <p:spPr>
          <a:xfrm>
            <a:off x="892970" y="562572"/>
            <a:ext cx="7358100" cy="4018200"/>
          </a:xfrm>
          <a:prstGeom prst="rect">
            <a:avLst/>
          </a:prstGeom>
          <a:noFill/>
          <a:ln>
            <a:noFill/>
          </a:ln>
        </p:spPr>
        <p:txBody>
          <a:bodyPr spcFirstLastPara="1" wrap="square" lIns="38100" tIns="38100" rIns="38100" bIns="38100" anchor="ctr" anchorCtr="0">
            <a:normAutofit/>
          </a:bodyPr>
          <a:lstStyle>
            <a:lvl1pPr marL="457200" lvl="0" indent="-266700" algn="l">
              <a:lnSpc>
                <a:spcPct val="100000"/>
              </a:lnSpc>
              <a:spcBef>
                <a:spcPts val="3200"/>
              </a:spcBef>
              <a:spcAft>
                <a:spcPts val="0"/>
              </a:spcAft>
              <a:buClr>
                <a:srgbClr val="FFFFFF"/>
              </a:buClr>
              <a:buSzPts val="600"/>
              <a:buChar char="●"/>
              <a:defRPr/>
            </a:lvl1pPr>
            <a:lvl2pPr marL="914400" lvl="1" indent="-266700" algn="l">
              <a:lnSpc>
                <a:spcPct val="100000"/>
              </a:lnSpc>
              <a:spcBef>
                <a:spcPts val="3200"/>
              </a:spcBef>
              <a:spcAft>
                <a:spcPts val="0"/>
              </a:spcAft>
              <a:buClr>
                <a:srgbClr val="FFFFFF"/>
              </a:buClr>
              <a:buSzPts val="600"/>
              <a:buChar char="○"/>
              <a:defRPr/>
            </a:lvl2pPr>
            <a:lvl3pPr marL="1371600" lvl="2" indent="-266700" algn="l">
              <a:lnSpc>
                <a:spcPct val="100000"/>
              </a:lnSpc>
              <a:spcBef>
                <a:spcPts val="3200"/>
              </a:spcBef>
              <a:spcAft>
                <a:spcPts val="0"/>
              </a:spcAft>
              <a:buClr>
                <a:srgbClr val="FFFFFF"/>
              </a:buClr>
              <a:buSzPts val="600"/>
              <a:buChar char="■"/>
              <a:defRPr/>
            </a:lvl3pPr>
            <a:lvl4pPr marL="1828800" lvl="3" indent="-266700" algn="l">
              <a:lnSpc>
                <a:spcPct val="100000"/>
              </a:lnSpc>
              <a:spcBef>
                <a:spcPts val="3200"/>
              </a:spcBef>
              <a:spcAft>
                <a:spcPts val="0"/>
              </a:spcAft>
              <a:buClr>
                <a:srgbClr val="FFFFFF"/>
              </a:buClr>
              <a:buSzPts val="600"/>
              <a:buChar char="●"/>
              <a:defRPr/>
            </a:lvl4pPr>
            <a:lvl5pPr marL="2286000" lvl="4" indent="-266700" algn="l">
              <a:lnSpc>
                <a:spcPct val="100000"/>
              </a:lnSpc>
              <a:spcBef>
                <a:spcPts val="3200"/>
              </a:spcBef>
              <a:spcAft>
                <a:spcPts val="0"/>
              </a:spcAft>
              <a:buClr>
                <a:srgbClr val="FFFFFF"/>
              </a:buClr>
              <a:buSzPts val="600"/>
              <a:buChar char="○"/>
              <a:defRPr/>
            </a:lvl5pPr>
            <a:lvl6pPr marL="2743200" lvl="5" indent="-266700" algn="l">
              <a:lnSpc>
                <a:spcPct val="100000"/>
              </a:lnSpc>
              <a:spcBef>
                <a:spcPts val="3200"/>
              </a:spcBef>
              <a:spcAft>
                <a:spcPts val="0"/>
              </a:spcAft>
              <a:buClr>
                <a:srgbClr val="FFFFFF"/>
              </a:buClr>
              <a:buSzPts val="600"/>
              <a:buChar char="■"/>
              <a:defRPr/>
            </a:lvl6pPr>
            <a:lvl7pPr marL="3200400" lvl="6" indent="-266700" algn="l">
              <a:lnSpc>
                <a:spcPct val="100000"/>
              </a:lnSpc>
              <a:spcBef>
                <a:spcPts val="3200"/>
              </a:spcBef>
              <a:spcAft>
                <a:spcPts val="0"/>
              </a:spcAft>
              <a:buClr>
                <a:srgbClr val="FFFFFF"/>
              </a:buClr>
              <a:buSzPts val="600"/>
              <a:buChar char="●"/>
              <a:defRPr/>
            </a:lvl7pPr>
            <a:lvl8pPr marL="3657600" lvl="7" indent="-266700" algn="l">
              <a:lnSpc>
                <a:spcPct val="100000"/>
              </a:lnSpc>
              <a:spcBef>
                <a:spcPts val="3200"/>
              </a:spcBef>
              <a:spcAft>
                <a:spcPts val="0"/>
              </a:spcAft>
              <a:buClr>
                <a:srgbClr val="FFFFFF"/>
              </a:buClr>
              <a:buSzPts val="600"/>
              <a:buChar char="○"/>
              <a:defRPr/>
            </a:lvl8pPr>
            <a:lvl9pPr marL="4114800" lvl="8" indent="-266700" algn="l">
              <a:lnSpc>
                <a:spcPct val="100000"/>
              </a:lnSpc>
              <a:spcBef>
                <a:spcPts val="3200"/>
              </a:spcBef>
              <a:spcAft>
                <a:spcPts val="0"/>
              </a:spcAft>
              <a:buClr>
                <a:srgbClr val="FFFFFF"/>
              </a:buClr>
              <a:buSzPts val="600"/>
              <a:buChar char="■"/>
              <a:defRPr/>
            </a:lvl9pPr>
          </a:lstStyle>
          <a:p>
            <a:endParaRPr/>
          </a:p>
        </p:txBody>
      </p:sp>
      <p:sp>
        <p:nvSpPr>
          <p:cNvPr id="55" name="Google Shape;55;p103"/>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56" name="Google Shape;56;p103"/>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57" name="Google Shape;57;p103"/>
          <p:cNvSpPr txBox="1">
            <a:spLocks noGrp="1"/>
          </p:cNvSpPr>
          <p:nvPr>
            <p:ph type="sldNum" idx="12"/>
          </p:nvPr>
        </p:nvSpPr>
        <p:spPr>
          <a:xfrm>
            <a:off x="4437619" y="4866882"/>
            <a:ext cx="268200" cy="2310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104"/>
          <p:cNvSpPr txBox="1">
            <a:spLocks noGrp="1"/>
          </p:cNvSpPr>
          <p:nvPr>
            <p:ph type="title"/>
          </p:nvPr>
        </p:nvSpPr>
        <p:spPr>
          <a:xfrm>
            <a:off x="892970" y="107156"/>
            <a:ext cx="7358100" cy="1339500"/>
          </a:xfrm>
          <a:prstGeom prst="rect">
            <a:avLst/>
          </a:prstGeom>
          <a:noFill/>
          <a:ln>
            <a:noFill/>
          </a:ln>
        </p:spPr>
        <p:txBody>
          <a:bodyPr spcFirstLastPara="1" wrap="square" lIns="38100" tIns="38100" rIns="38100" bIns="38100" anchor="ctr" anchorCtr="0">
            <a:norm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60" name="Google Shape;60;p104"/>
          <p:cNvSpPr txBox="1">
            <a:spLocks noGrp="1"/>
          </p:cNvSpPr>
          <p:nvPr>
            <p:ph type="body" idx="1"/>
          </p:nvPr>
        </p:nvSpPr>
        <p:spPr>
          <a:xfrm>
            <a:off x="685800" y="1485900"/>
            <a:ext cx="3810000" cy="3086100"/>
          </a:xfrm>
          <a:prstGeom prst="rect">
            <a:avLst/>
          </a:prstGeom>
          <a:noFill/>
          <a:ln>
            <a:noFill/>
          </a:ln>
        </p:spPr>
        <p:txBody>
          <a:bodyPr spcFirstLastPara="1" wrap="square" lIns="38100" tIns="38100" rIns="38100" bIns="38100" anchor="ctr" anchorCtr="0">
            <a:normAutofit/>
          </a:bodyPr>
          <a:lstStyle>
            <a:lvl1pPr marL="457200" lvl="0" indent="-266700" algn="l">
              <a:lnSpc>
                <a:spcPct val="100000"/>
              </a:lnSpc>
              <a:spcBef>
                <a:spcPts val="3200"/>
              </a:spcBef>
              <a:spcAft>
                <a:spcPts val="0"/>
              </a:spcAft>
              <a:buClr>
                <a:srgbClr val="FFFFFF"/>
              </a:buClr>
              <a:buSzPts val="600"/>
              <a:buFont typeface="Short Stack"/>
              <a:buChar char="●"/>
              <a:defRPr sz="1500"/>
            </a:lvl1pPr>
            <a:lvl2pPr marL="914400" lvl="1" indent="-266700" algn="l">
              <a:lnSpc>
                <a:spcPct val="100000"/>
              </a:lnSpc>
              <a:spcBef>
                <a:spcPts val="3200"/>
              </a:spcBef>
              <a:spcAft>
                <a:spcPts val="0"/>
              </a:spcAft>
              <a:buClr>
                <a:srgbClr val="FFFFFF"/>
              </a:buClr>
              <a:buSzPts val="600"/>
              <a:buFont typeface="Short Stack"/>
              <a:buChar char="○"/>
              <a:defRPr sz="1500"/>
            </a:lvl2pPr>
            <a:lvl3pPr marL="1371600" lvl="2" indent="-266700" algn="l">
              <a:lnSpc>
                <a:spcPct val="100000"/>
              </a:lnSpc>
              <a:spcBef>
                <a:spcPts val="3200"/>
              </a:spcBef>
              <a:spcAft>
                <a:spcPts val="0"/>
              </a:spcAft>
              <a:buClr>
                <a:srgbClr val="FFFFFF"/>
              </a:buClr>
              <a:buSzPts val="600"/>
              <a:buFont typeface="Short Stack"/>
              <a:buChar char="■"/>
              <a:defRPr sz="1500"/>
            </a:lvl3pPr>
            <a:lvl4pPr marL="1828800" lvl="3" indent="-266700" algn="l">
              <a:lnSpc>
                <a:spcPct val="100000"/>
              </a:lnSpc>
              <a:spcBef>
                <a:spcPts val="3200"/>
              </a:spcBef>
              <a:spcAft>
                <a:spcPts val="0"/>
              </a:spcAft>
              <a:buClr>
                <a:srgbClr val="FFFFFF"/>
              </a:buClr>
              <a:buSzPts val="600"/>
              <a:buFont typeface="Short Stack"/>
              <a:buChar char="●"/>
              <a:defRPr sz="1500"/>
            </a:lvl4pPr>
            <a:lvl5pPr marL="2286000" lvl="4" indent="-266700" algn="l">
              <a:lnSpc>
                <a:spcPct val="100000"/>
              </a:lnSpc>
              <a:spcBef>
                <a:spcPts val="3200"/>
              </a:spcBef>
              <a:spcAft>
                <a:spcPts val="0"/>
              </a:spcAft>
              <a:buClr>
                <a:srgbClr val="FFFFFF"/>
              </a:buClr>
              <a:buSzPts val="600"/>
              <a:buFont typeface="Short Stack"/>
              <a:buChar char="○"/>
              <a:defRPr sz="1500"/>
            </a:lvl5pPr>
            <a:lvl6pPr marL="2743200" lvl="5" indent="-266700" algn="l">
              <a:lnSpc>
                <a:spcPct val="100000"/>
              </a:lnSpc>
              <a:spcBef>
                <a:spcPts val="3200"/>
              </a:spcBef>
              <a:spcAft>
                <a:spcPts val="0"/>
              </a:spcAft>
              <a:buClr>
                <a:srgbClr val="FFFFFF"/>
              </a:buClr>
              <a:buSzPts val="600"/>
              <a:buFont typeface="Short Stack"/>
              <a:buChar char="■"/>
              <a:defRPr sz="1400"/>
            </a:lvl6pPr>
            <a:lvl7pPr marL="3200400" lvl="6" indent="-266700" algn="l">
              <a:lnSpc>
                <a:spcPct val="100000"/>
              </a:lnSpc>
              <a:spcBef>
                <a:spcPts val="3200"/>
              </a:spcBef>
              <a:spcAft>
                <a:spcPts val="0"/>
              </a:spcAft>
              <a:buClr>
                <a:srgbClr val="FFFFFF"/>
              </a:buClr>
              <a:buSzPts val="600"/>
              <a:buFont typeface="Short Stack"/>
              <a:buChar char="●"/>
              <a:defRPr sz="1400"/>
            </a:lvl7pPr>
            <a:lvl8pPr marL="3657600" lvl="7" indent="-266700" algn="l">
              <a:lnSpc>
                <a:spcPct val="100000"/>
              </a:lnSpc>
              <a:spcBef>
                <a:spcPts val="3200"/>
              </a:spcBef>
              <a:spcAft>
                <a:spcPts val="0"/>
              </a:spcAft>
              <a:buClr>
                <a:srgbClr val="FFFFFF"/>
              </a:buClr>
              <a:buSzPts val="600"/>
              <a:buFont typeface="Short Stack"/>
              <a:buChar char="○"/>
              <a:defRPr sz="1400"/>
            </a:lvl8pPr>
            <a:lvl9pPr marL="4114800" lvl="8" indent="-266700" algn="l">
              <a:lnSpc>
                <a:spcPct val="100000"/>
              </a:lnSpc>
              <a:spcBef>
                <a:spcPts val="3200"/>
              </a:spcBef>
              <a:spcAft>
                <a:spcPts val="0"/>
              </a:spcAft>
              <a:buClr>
                <a:srgbClr val="FFFFFF"/>
              </a:buClr>
              <a:buSzPts val="600"/>
              <a:buFont typeface="Short Stack"/>
              <a:buChar char="■"/>
              <a:defRPr sz="1400"/>
            </a:lvl9pPr>
          </a:lstStyle>
          <a:p>
            <a:endParaRPr/>
          </a:p>
        </p:txBody>
      </p:sp>
      <p:sp>
        <p:nvSpPr>
          <p:cNvPr id="61" name="Google Shape;61;p104"/>
          <p:cNvSpPr txBox="1">
            <a:spLocks noGrp="1"/>
          </p:cNvSpPr>
          <p:nvPr>
            <p:ph type="body" idx="2"/>
          </p:nvPr>
        </p:nvSpPr>
        <p:spPr>
          <a:xfrm>
            <a:off x="4648200" y="1485900"/>
            <a:ext cx="3810000" cy="3086100"/>
          </a:xfrm>
          <a:prstGeom prst="rect">
            <a:avLst/>
          </a:prstGeom>
          <a:noFill/>
          <a:ln>
            <a:noFill/>
          </a:ln>
        </p:spPr>
        <p:txBody>
          <a:bodyPr spcFirstLastPara="1" wrap="square" lIns="38100" tIns="38100" rIns="38100" bIns="38100" anchor="ctr" anchorCtr="0">
            <a:normAutofit/>
          </a:bodyPr>
          <a:lstStyle>
            <a:lvl1pPr marL="457200" lvl="0" indent="-266700" algn="l">
              <a:lnSpc>
                <a:spcPct val="100000"/>
              </a:lnSpc>
              <a:spcBef>
                <a:spcPts val="3200"/>
              </a:spcBef>
              <a:spcAft>
                <a:spcPts val="0"/>
              </a:spcAft>
              <a:buClr>
                <a:srgbClr val="FFFFFF"/>
              </a:buClr>
              <a:buSzPts val="600"/>
              <a:buFont typeface="Short Stack"/>
              <a:buChar char="●"/>
              <a:defRPr sz="1500"/>
            </a:lvl1pPr>
            <a:lvl2pPr marL="914400" lvl="1" indent="-266700" algn="l">
              <a:lnSpc>
                <a:spcPct val="100000"/>
              </a:lnSpc>
              <a:spcBef>
                <a:spcPts val="3200"/>
              </a:spcBef>
              <a:spcAft>
                <a:spcPts val="0"/>
              </a:spcAft>
              <a:buClr>
                <a:srgbClr val="FFFFFF"/>
              </a:buClr>
              <a:buSzPts val="600"/>
              <a:buFont typeface="Short Stack"/>
              <a:buChar char="○"/>
              <a:defRPr sz="1500"/>
            </a:lvl2pPr>
            <a:lvl3pPr marL="1371600" lvl="2" indent="-266700" algn="l">
              <a:lnSpc>
                <a:spcPct val="100000"/>
              </a:lnSpc>
              <a:spcBef>
                <a:spcPts val="3200"/>
              </a:spcBef>
              <a:spcAft>
                <a:spcPts val="0"/>
              </a:spcAft>
              <a:buClr>
                <a:srgbClr val="FFFFFF"/>
              </a:buClr>
              <a:buSzPts val="600"/>
              <a:buFont typeface="Short Stack"/>
              <a:buChar char="■"/>
              <a:defRPr sz="1500"/>
            </a:lvl3pPr>
            <a:lvl4pPr marL="1828800" lvl="3" indent="-266700" algn="l">
              <a:lnSpc>
                <a:spcPct val="100000"/>
              </a:lnSpc>
              <a:spcBef>
                <a:spcPts val="3200"/>
              </a:spcBef>
              <a:spcAft>
                <a:spcPts val="0"/>
              </a:spcAft>
              <a:buClr>
                <a:srgbClr val="FFFFFF"/>
              </a:buClr>
              <a:buSzPts val="600"/>
              <a:buFont typeface="Short Stack"/>
              <a:buChar char="●"/>
              <a:defRPr sz="1500"/>
            </a:lvl4pPr>
            <a:lvl5pPr marL="2286000" lvl="4" indent="-266700" algn="l">
              <a:lnSpc>
                <a:spcPct val="100000"/>
              </a:lnSpc>
              <a:spcBef>
                <a:spcPts val="3200"/>
              </a:spcBef>
              <a:spcAft>
                <a:spcPts val="0"/>
              </a:spcAft>
              <a:buClr>
                <a:srgbClr val="FFFFFF"/>
              </a:buClr>
              <a:buSzPts val="600"/>
              <a:buFont typeface="Short Stack"/>
              <a:buChar char="○"/>
              <a:defRPr sz="1500"/>
            </a:lvl5pPr>
            <a:lvl6pPr marL="2743200" lvl="5" indent="-266700" algn="l">
              <a:lnSpc>
                <a:spcPct val="100000"/>
              </a:lnSpc>
              <a:spcBef>
                <a:spcPts val="3200"/>
              </a:spcBef>
              <a:spcAft>
                <a:spcPts val="0"/>
              </a:spcAft>
              <a:buClr>
                <a:srgbClr val="FFFFFF"/>
              </a:buClr>
              <a:buSzPts val="600"/>
              <a:buFont typeface="Short Stack"/>
              <a:buChar char="■"/>
              <a:defRPr sz="1400"/>
            </a:lvl6pPr>
            <a:lvl7pPr marL="3200400" lvl="6" indent="-266700" algn="l">
              <a:lnSpc>
                <a:spcPct val="100000"/>
              </a:lnSpc>
              <a:spcBef>
                <a:spcPts val="3200"/>
              </a:spcBef>
              <a:spcAft>
                <a:spcPts val="0"/>
              </a:spcAft>
              <a:buClr>
                <a:srgbClr val="FFFFFF"/>
              </a:buClr>
              <a:buSzPts val="600"/>
              <a:buFont typeface="Short Stack"/>
              <a:buChar char="●"/>
              <a:defRPr sz="1400"/>
            </a:lvl7pPr>
            <a:lvl8pPr marL="3657600" lvl="7" indent="-266700" algn="l">
              <a:lnSpc>
                <a:spcPct val="100000"/>
              </a:lnSpc>
              <a:spcBef>
                <a:spcPts val="3200"/>
              </a:spcBef>
              <a:spcAft>
                <a:spcPts val="0"/>
              </a:spcAft>
              <a:buClr>
                <a:srgbClr val="FFFFFF"/>
              </a:buClr>
              <a:buSzPts val="600"/>
              <a:buFont typeface="Short Stack"/>
              <a:buChar char="○"/>
              <a:defRPr sz="1400"/>
            </a:lvl8pPr>
            <a:lvl9pPr marL="4114800" lvl="8" indent="-266700" algn="l">
              <a:lnSpc>
                <a:spcPct val="100000"/>
              </a:lnSpc>
              <a:spcBef>
                <a:spcPts val="3200"/>
              </a:spcBef>
              <a:spcAft>
                <a:spcPts val="0"/>
              </a:spcAft>
              <a:buClr>
                <a:srgbClr val="FFFFFF"/>
              </a:buClr>
              <a:buSzPts val="600"/>
              <a:buFont typeface="Short Stack"/>
              <a:buChar char="■"/>
              <a:defRPr sz="1400"/>
            </a:lvl9pPr>
          </a:lstStyle>
          <a:p>
            <a:endParaRPr/>
          </a:p>
        </p:txBody>
      </p:sp>
      <p:sp>
        <p:nvSpPr>
          <p:cNvPr id="62" name="Google Shape;62;p104"/>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63" name="Google Shape;63;p104"/>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64" name="Google Shape;64;p104"/>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65"/>
        <p:cNvGrpSpPr/>
        <p:nvPr/>
      </p:nvGrpSpPr>
      <p:grpSpPr>
        <a:xfrm>
          <a:off x="0" y="0"/>
          <a:ext cx="0" cy="0"/>
          <a:chOff x="0" y="0"/>
          <a:chExt cx="0" cy="0"/>
        </a:xfrm>
      </p:grpSpPr>
      <p:sp>
        <p:nvSpPr>
          <p:cNvPr id="66" name="Google Shape;66;p105"/>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71"/>
        <p:cNvGrpSpPr/>
        <p:nvPr/>
      </p:nvGrpSpPr>
      <p:grpSpPr>
        <a:xfrm>
          <a:off x="0" y="0"/>
          <a:ext cx="0" cy="0"/>
          <a:chOff x="0" y="0"/>
          <a:chExt cx="0" cy="0"/>
        </a:xfrm>
      </p:grpSpPr>
      <p:sp>
        <p:nvSpPr>
          <p:cNvPr id="72" name="Google Shape;72;p92"/>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94"/>
          <p:cNvSpPr txBox="1">
            <a:spLocks noGrp="1"/>
          </p:cNvSpPr>
          <p:nvPr>
            <p:ph type="title"/>
          </p:nvPr>
        </p:nvSpPr>
        <p:spPr>
          <a:xfrm>
            <a:off x="892970" y="107156"/>
            <a:ext cx="7358100" cy="13395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75" name="Google Shape;75;p94"/>
          <p:cNvSpPr txBox="1">
            <a:spLocks noGrp="1"/>
          </p:cNvSpPr>
          <p:nvPr>
            <p:ph type="body" idx="1"/>
          </p:nvPr>
        </p:nvSpPr>
        <p:spPr>
          <a:xfrm>
            <a:off x="892970" y="562572"/>
            <a:ext cx="7358100" cy="4018200"/>
          </a:xfrm>
          <a:prstGeom prst="rect">
            <a:avLst/>
          </a:prstGeom>
          <a:noFill/>
          <a:ln>
            <a:noFill/>
          </a:ln>
        </p:spPr>
        <p:txBody>
          <a:bodyPr spcFirstLastPara="1" wrap="square" lIns="38100" tIns="38100" rIns="38100" bIns="38100" anchor="ctr" anchorCtr="0">
            <a:noAutofit/>
          </a:bodyPr>
          <a:lstStyle>
            <a:lvl1pPr marL="457200" lvl="0" indent="-266700" algn="l">
              <a:lnSpc>
                <a:spcPct val="100000"/>
              </a:lnSpc>
              <a:spcBef>
                <a:spcPts val="3200"/>
              </a:spcBef>
              <a:spcAft>
                <a:spcPts val="0"/>
              </a:spcAft>
              <a:buClr>
                <a:srgbClr val="FFFFFF"/>
              </a:buClr>
              <a:buSzPts val="600"/>
              <a:buChar char="•"/>
              <a:defRPr/>
            </a:lvl1pPr>
            <a:lvl2pPr marL="914400" lvl="1" indent="-266700" algn="l">
              <a:lnSpc>
                <a:spcPct val="100000"/>
              </a:lnSpc>
              <a:spcBef>
                <a:spcPts val="3200"/>
              </a:spcBef>
              <a:spcAft>
                <a:spcPts val="0"/>
              </a:spcAft>
              <a:buClr>
                <a:srgbClr val="FFFFFF"/>
              </a:buClr>
              <a:buSzPts val="600"/>
              <a:buChar char="•"/>
              <a:defRPr/>
            </a:lvl2pPr>
            <a:lvl3pPr marL="1371600" lvl="2" indent="-266700" algn="l">
              <a:lnSpc>
                <a:spcPct val="100000"/>
              </a:lnSpc>
              <a:spcBef>
                <a:spcPts val="3200"/>
              </a:spcBef>
              <a:spcAft>
                <a:spcPts val="0"/>
              </a:spcAft>
              <a:buClr>
                <a:srgbClr val="FFFFFF"/>
              </a:buClr>
              <a:buSzPts val="600"/>
              <a:buChar char="•"/>
              <a:defRPr/>
            </a:lvl3pPr>
            <a:lvl4pPr marL="1828800" lvl="3" indent="-266700" algn="l">
              <a:lnSpc>
                <a:spcPct val="100000"/>
              </a:lnSpc>
              <a:spcBef>
                <a:spcPts val="3200"/>
              </a:spcBef>
              <a:spcAft>
                <a:spcPts val="0"/>
              </a:spcAft>
              <a:buClr>
                <a:srgbClr val="FFFFFF"/>
              </a:buClr>
              <a:buSzPts val="600"/>
              <a:buChar char="•"/>
              <a:defRPr/>
            </a:lvl4pPr>
            <a:lvl5pPr marL="2286000" lvl="4" indent="-266700" algn="l">
              <a:lnSpc>
                <a:spcPct val="100000"/>
              </a:lnSpc>
              <a:spcBef>
                <a:spcPts val="3200"/>
              </a:spcBef>
              <a:spcAft>
                <a:spcPts val="0"/>
              </a:spcAft>
              <a:buClr>
                <a:srgbClr val="FFFFFF"/>
              </a:buClr>
              <a:buSzPts val="600"/>
              <a:buChar char="•"/>
              <a:defRPr/>
            </a:lvl5pPr>
            <a:lvl6pPr marL="2743200" lvl="5" indent="-266700" algn="l">
              <a:lnSpc>
                <a:spcPct val="100000"/>
              </a:lnSpc>
              <a:spcBef>
                <a:spcPts val="3200"/>
              </a:spcBef>
              <a:spcAft>
                <a:spcPts val="0"/>
              </a:spcAft>
              <a:buClr>
                <a:srgbClr val="FFFFFF"/>
              </a:buClr>
              <a:buSzPts val="600"/>
              <a:buChar char="•"/>
              <a:defRPr/>
            </a:lvl6pPr>
            <a:lvl7pPr marL="3200400" lvl="6" indent="-266700" algn="l">
              <a:lnSpc>
                <a:spcPct val="100000"/>
              </a:lnSpc>
              <a:spcBef>
                <a:spcPts val="3200"/>
              </a:spcBef>
              <a:spcAft>
                <a:spcPts val="0"/>
              </a:spcAft>
              <a:buClr>
                <a:srgbClr val="FFFFFF"/>
              </a:buClr>
              <a:buSzPts val="600"/>
              <a:buChar char="•"/>
              <a:defRPr/>
            </a:lvl7pPr>
            <a:lvl8pPr marL="3657600" lvl="7" indent="-266700" algn="l">
              <a:lnSpc>
                <a:spcPct val="100000"/>
              </a:lnSpc>
              <a:spcBef>
                <a:spcPts val="3200"/>
              </a:spcBef>
              <a:spcAft>
                <a:spcPts val="0"/>
              </a:spcAft>
              <a:buClr>
                <a:srgbClr val="FFFFFF"/>
              </a:buClr>
              <a:buSzPts val="600"/>
              <a:buChar char="•"/>
              <a:defRPr/>
            </a:lvl8pPr>
            <a:lvl9pPr marL="4114800" lvl="8" indent="-266700" algn="l">
              <a:lnSpc>
                <a:spcPct val="100000"/>
              </a:lnSpc>
              <a:spcBef>
                <a:spcPts val="3200"/>
              </a:spcBef>
              <a:spcAft>
                <a:spcPts val="0"/>
              </a:spcAft>
              <a:buClr>
                <a:srgbClr val="FFFFFF"/>
              </a:buClr>
              <a:buSzPts val="600"/>
              <a:buChar char="•"/>
              <a:defRPr/>
            </a:lvl9pPr>
          </a:lstStyle>
          <a:p>
            <a:endParaRPr/>
          </a:p>
        </p:txBody>
      </p:sp>
      <p:sp>
        <p:nvSpPr>
          <p:cNvPr id="76" name="Google Shape;76;p94"/>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77" name="Google Shape;77;p94"/>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78" name="Google Shape;78;p94"/>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96"/>
          <p:cNvSpPr txBox="1">
            <a:spLocks noGrp="1"/>
          </p:cNvSpPr>
          <p:nvPr>
            <p:ph type="title"/>
          </p:nvPr>
        </p:nvSpPr>
        <p:spPr>
          <a:xfrm>
            <a:off x="892970" y="107156"/>
            <a:ext cx="7358100" cy="13395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81" name="Google Shape;81;p96"/>
          <p:cNvSpPr txBox="1">
            <a:spLocks noGrp="1"/>
          </p:cNvSpPr>
          <p:nvPr>
            <p:ph type="body" idx="1"/>
          </p:nvPr>
        </p:nvSpPr>
        <p:spPr>
          <a:xfrm>
            <a:off x="685800" y="1485900"/>
            <a:ext cx="3810000" cy="3086100"/>
          </a:xfrm>
          <a:prstGeom prst="rect">
            <a:avLst/>
          </a:prstGeom>
          <a:noFill/>
          <a:ln>
            <a:noFill/>
          </a:ln>
        </p:spPr>
        <p:txBody>
          <a:bodyPr spcFirstLastPara="1" wrap="square" lIns="38100" tIns="38100" rIns="38100" bIns="38100" anchor="ctr" anchorCtr="0">
            <a:noAutofit/>
          </a:bodyPr>
          <a:lstStyle>
            <a:lvl1pPr marL="457200" lvl="0" indent="-266700" algn="l">
              <a:lnSpc>
                <a:spcPct val="100000"/>
              </a:lnSpc>
              <a:spcBef>
                <a:spcPts val="3200"/>
              </a:spcBef>
              <a:spcAft>
                <a:spcPts val="0"/>
              </a:spcAft>
              <a:buClr>
                <a:srgbClr val="FFFFFF"/>
              </a:buClr>
              <a:buSzPts val="600"/>
              <a:buFont typeface="Short Stack"/>
              <a:buChar char="•"/>
              <a:defRPr sz="1500"/>
            </a:lvl1pPr>
            <a:lvl2pPr marL="914400" lvl="1" indent="-266700" algn="l">
              <a:lnSpc>
                <a:spcPct val="100000"/>
              </a:lnSpc>
              <a:spcBef>
                <a:spcPts val="3200"/>
              </a:spcBef>
              <a:spcAft>
                <a:spcPts val="0"/>
              </a:spcAft>
              <a:buClr>
                <a:srgbClr val="FFFFFF"/>
              </a:buClr>
              <a:buSzPts val="600"/>
              <a:buFont typeface="Short Stack"/>
              <a:buChar char="•"/>
              <a:defRPr sz="1500"/>
            </a:lvl2pPr>
            <a:lvl3pPr marL="1371600" lvl="2" indent="-266700" algn="l">
              <a:lnSpc>
                <a:spcPct val="100000"/>
              </a:lnSpc>
              <a:spcBef>
                <a:spcPts val="3200"/>
              </a:spcBef>
              <a:spcAft>
                <a:spcPts val="0"/>
              </a:spcAft>
              <a:buClr>
                <a:srgbClr val="FFFFFF"/>
              </a:buClr>
              <a:buSzPts val="600"/>
              <a:buFont typeface="Short Stack"/>
              <a:buChar char="•"/>
              <a:defRPr sz="1500"/>
            </a:lvl3pPr>
            <a:lvl4pPr marL="1828800" lvl="3" indent="-266700" algn="l">
              <a:lnSpc>
                <a:spcPct val="100000"/>
              </a:lnSpc>
              <a:spcBef>
                <a:spcPts val="3200"/>
              </a:spcBef>
              <a:spcAft>
                <a:spcPts val="0"/>
              </a:spcAft>
              <a:buClr>
                <a:srgbClr val="FFFFFF"/>
              </a:buClr>
              <a:buSzPts val="600"/>
              <a:buFont typeface="Short Stack"/>
              <a:buChar char="•"/>
              <a:defRPr sz="1500"/>
            </a:lvl4pPr>
            <a:lvl5pPr marL="2286000" lvl="4" indent="-266700" algn="l">
              <a:lnSpc>
                <a:spcPct val="100000"/>
              </a:lnSpc>
              <a:spcBef>
                <a:spcPts val="3200"/>
              </a:spcBef>
              <a:spcAft>
                <a:spcPts val="0"/>
              </a:spcAft>
              <a:buClr>
                <a:srgbClr val="FFFFFF"/>
              </a:buClr>
              <a:buSzPts val="600"/>
              <a:buFont typeface="Short Stack"/>
              <a:buChar char="•"/>
              <a:defRPr sz="1500"/>
            </a:lvl5pPr>
            <a:lvl6pPr marL="2743200" lvl="5" indent="-266700" algn="l">
              <a:lnSpc>
                <a:spcPct val="100000"/>
              </a:lnSpc>
              <a:spcBef>
                <a:spcPts val="3200"/>
              </a:spcBef>
              <a:spcAft>
                <a:spcPts val="0"/>
              </a:spcAft>
              <a:buClr>
                <a:srgbClr val="FFFFFF"/>
              </a:buClr>
              <a:buSzPts val="600"/>
              <a:buFont typeface="Short Stack"/>
              <a:buChar char="•"/>
              <a:defRPr sz="1400"/>
            </a:lvl6pPr>
            <a:lvl7pPr marL="3200400" lvl="6" indent="-266700" algn="l">
              <a:lnSpc>
                <a:spcPct val="100000"/>
              </a:lnSpc>
              <a:spcBef>
                <a:spcPts val="3200"/>
              </a:spcBef>
              <a:spcAft>
                <a:spcPts val="0"/>
              </a:spcAft>
              <a:buClr>
                <a:srgbClr val="FFFFFF"/>
              </a:buClr>
              <a:buSzPts val="600"/>
              <a:buFont typeface="Short Stack"/>
              <a:buChar char="•"/>
              <a:defRPr sz="1400"/>
            </a:lvl7pPr>
            <a:lvl8pPr marL="3657600" lvl="7" indent="-266700" algn="l">
              <a:lnSpc>
                <a:spcPct val="100000"/>
              </a:lnSpc>
              <a:spcBef>
                <a:spcPts val="3200"/>
              </a:spcBef>
              <a:spcAft>
                <a:spcPts val="0"/>
              </a:spcAft>
              <a:buClr>
                <a:srgbClr val="FFFFFF"/>
              </a:buClr>
              <a:buSzPts val="600"/>
              <a:buFont typeface="Short Stack"/>
              <a:buChar char="•"/>
              <a:defRPr sz="1400"/>
            </a:lvl8pPr>
            <a:lvl9pPr marL="4114800" lvl="8" indent="-266700" algn="l">
              <a:lnSpc>
                <a:spcPct val="100000"/>
              </a:lnSpc>
              <a:spcBef>
                <a:spcPts val="3200"/>
              </a:spcBef>
              <a:spcAft>
                <a:spcPts val="0"/>
              </a:spcAft>
              <a:buClr>
                <a:srgbClr val="FFFFFF"/>
              </a:buClr>
              <a:buSzPts val="600"/>
              <a:buFont typeface="Short Stack"/>
              <a:buChar char="•"/>
              <a:defRPr sz="1400"/>
            </a:lvl9pPr>
          </a:lstStyle>
          <a:p>
            <a:endParaRPr/>
          </a:p>
        </p:txBody>
      </p:sp>
      <p:sp>
        <p:nvSpPr>
          <p:cNvPr id="82" name="Google Shape;82;p96"/>
          <p:cNvSpPr txBox="1">
            <a:spLocks noGrp="1"/>
          </p:cNvSpPr>
          <p:nvPr>
            <p:ph type="body" idx="2"/>
          </p:nvPr>
        </p:nvSpPr>
        <p:spPr>
          <a:xfrm>
            <a:off x="4648200" y="1485900"/>
            <a:ext cx="3810000" cy="3086100"/>
          </a:xfrm>
          <a:prstGeom prst="rect">
            <a:avLst/>
          </a:prstGeom>
          <a:noFill/>
          <a:ln>
            <a:noFill/>
          </a:ln>
        </p:spPr>
        <p:txBody>
          <a:bodyPr spcFirstLastPara="1" wrap="square" lIns="38100" tIns="38100" rIns="38100" bIns="38100" anchor="ctr" anchorCtr="0">
            <a:noAutofit/>
          </a:bodyPr>
          <a:lstStyle>
            <a:lvl1pPr marL="457200" lvl="0" indent="-266700" algn="l">
              <a:lnSpc>
                <a:spcPct val="100000"/>
              </a:lnSpc>
              <a:spcBef>
                <a:spcPts val="3200"/>
              </a:spcBef>
              <a:spcAft>
                <a:spcPts val="0"/>
              </a:spcAft>
              <a:buClr>
                <a:srgbClr val="FFFFFF"/>
              </a:buClr>
              <a:buSzPts val="600"/>
              <a:buFont typeface="Short Stack"/>
              <a:buChar char="•"/>
              <a:defRPr sz="1500"/>
            </a:lvl1pPr>
            <a:lvl2pPr marL="914400" lvl="1" indent="-266700" algn="l">
              <a:lnSpc>
                <a:spcPct val="100000"/>
              </a:lnSpc>
              <a:spcBef>
                <a:spcPts val="3200"/>
              </a:spcBef>
              <a:spcAft>
                <a:spcPts val="0"/>
              </a:spcAft>
              <a:buClr>
                <a:srgbClr val="FFFFFF"/>
              </a:buClr>
              <a:buSzPts val="600"/>
              <a:buFont typeface="Short Stack"/>
              <a:buChar char="•"/>
              <a:defRPr sz="1500"/>
            </a:lvl2pPr>
            <a:lvl3pPr marL="1371600" lvl="2" indent="-266700" algn="l">
              <a:lnSpc>
                <a:spcPct val="100000"/>
              </a:lnSpc>
              <a:spcBef>
                <a:spcPts val="3200"/>
              </a:spcBef>
              <a:spcAft>
                <a:spcPts val="0"/>
              </a:spcAft>
              <a:buClr>
                <a:srgbClr val="FFFFFF"/>
              </a:buClr>
              <a:buSzPts val="600"/>
              <a:buFont typeface="Short Stack"/>
              <a:buChar char="•"/>
              <a:defRPr sz="1500"/>
            </a:lvl3pPr>
            <a:lvl4pPr marL="1828800" lvl="3" indent="-266700" algn="l">
              <a:lnSpc>
                <a:spcPct val="100000"/>
              </a:lnSpc>
              <a:spcBef>
                <a:spcPts val="3200"/>
              </a:spcBef>
              <a:spcAft>
                <a:spcPts val="0"/>
              </a:spcAft>
              <a:buClr>
                <a:srgbClr val="FFFFFF"/>
              </a:buClr>
              <a:buSzPts val="600"/>
              <a:buFont typeface="Short Stack"/>
              <a:buChar char="•"/>
              <a:defRPr sz="1500"/>
            </a:lvl4pPr>
            <a:lvl5pPr marL="2286000" lvl="4" indent="-266700" algn="l">
              <a:lnSpc>
                <a:spcPct val="100000"/>
              </a:lnSpc>
              <a:spcBef>
                <a:spcPts val="3200"/>
              </a:spcBef>
              <a:spcAft>
                <a:spcPts val="0"/>
              </a:spcAft>
              <a:buClr>
                <a:srgbClr val="FFFFFF"/>
              </a:buClr>
              <a:buSzPts val="600"/>
              <a:buFont typeface="Short Stack"/>
              <a:buChar char="•"/>
              <a:defRPr sz="1500"/>
            </a:lvl5pPr>
            <a:lvl6pPr marL="2743200" lvl="5" indent="-266700" algn="l">
              <a:lnSpc>
                <a:spcPct val="100000"/>
              </a:lnSpc>
              <a:spcBef>
                <a:spcPts val="3200"/>
              </a:spcBef>
              <a:spcAft>
                <a:spcPts val="0"/>
              </a:spcAft>
              <a:buClr>
                <a:srgbClr val="FFFFFF"/>
              </a:buClr>
              <a:buSzPts val="600"/>
              <a:buFont typeface="Short Stack"/>
              <a:buChar char="•"/>
              <a:defRPr sz="1400"/>
            </a:lvl6pPr>
            <a:lvl7pPr marL="3200400" lvl="6" indent="-266700" algn="l">
              <a:lnSpc>
                <a:spcPct val="100000"/>
              </a:lnSpc>
              <a:spcBef>
                <a:spcPts val="3200"/>
              </a:spcBef>
              <a:spcAft>
                <a:spcPts val="0"/>
              </a:spcAft>
              <a:buClr>
                <a:srgbClr val="FFFFFF"/>
              </a:buClr>
              <a:buSzPts val="600"/>
              <a:buFont typeface="Short Stack"/>
              <a:buChar char="•"/>
              <a:defRPr sz="1400"/>
            </a:lvl7pPr>
            <a:lvl8pPr marL="3657600" lvl="7" indent="-266700" algn="l">
              <a:lnSpc>
                <a:spcPct val="100000"/>
              </a:lnSpc>
              <a:spcBef>
                <a:spcPts val="3200"/>
              </a:spcBef>
              <a:spcAft>
                <a:spcPts val="0"/>
              </a:spcAft>
              <a:buClr>
                <a:srgbClr val="FFFFFF"/>
              </a:buClr>
              <a:buSzPts val="600"/>
              <a:buFont typeface="Short Stack"/>
              <a:buChar char="•"/>
              <a:defRPr sz="1400"/>
            </a:lvl8pPr>
            <a:lvl9pPr marL="4114800" lvl="8" indent="-266700" algn="l">
              <a:lnSpc>
                <a:spcPct val="100000"/>
              </a:lnSpc>
              <a:spcBef>
                <a:spcPts val="3200"/>
              </a:spcBef>
              <a:spcAft>
                <a:spcPts val="0"/>
              </a:spcAft>
              <a:buClr>
                <a:srgbClr val="FFFFFF"/>
              </a:buClr>
              <a:buSzPts val="600"/>
              <a:buFont typeface="Short Stack"/>
              <a:buChar char="•"/>
              <a:defRPr sz="1400"/>
            </a:lvl9pPr>
          </a:lstStyle>
          <a:p>
            <a:endParaRPr/>
          </a:p>
        </p:txBody>
      </p:sp>
      <p:sp>
        <p:nvSpPr>
          <p:cNvPr id="83" name="Google Shape;83;p96"/>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84" name="Google Shape;84;p96"/>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85" name="Google Shape;85;p96"/>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86"/>
        <p:cNvGrpSpPr/>
        <p:nvPr/>
      </p:nvGrpSpPr>
      <p:grpSpPr>
        <a:xfrm>
          <a:off x="0" y="0"/>
          <a:ext cx="0" cy="0"/>
          <a:chOff x="0" y="0"/>
          <a:chExt cx="0" cy="0"/>
        </a:xfrm>
      </p:grpSpPr>
      <p:sp>
        <p:nvSpPr>
          <p:cNvPr id="87" name="Google Shape;87;p106"/>
          <p:cNvSpPr txBox="1">
            <a:spLocks noGrp="1"/>
          </p:cNvSpPr>
          <p:nvPr>
            <p:ph type="title"/>
          </p:nvPr>
        </p:nvSpPr>
        <p:spPr>
          <a:xfrm>
            <a:off x="892970" y="1352848"/>
            <a:ext cx="7358100" cy="1339500"/>
          </a:xfrm>
          <a:prstGeom prst="rect">
            <a:avLst/>
          </a:prstGeom>
          <a:noFill/>
          <a:ln>
            <a:noFill/>
          </a:ln>
        </p:spPr>
        <p:txBody>
          <a:bodyPr spcFirstLastPara="1" wrap="square" lIns="38100" tIns="38100" rIns="38100" bIns="38100" anchor="b" anchorCtr="0">
            <a:no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88" name="Google Shape;88;p106"/>
          <p:cNvSpPr txBox="1">
            <a:spLocks noGrp="1"/>
          </p:cNvSpPr>
          <p:nvPr>
            <p:ph type="body" idx="1"/>
          </p:nvPr>
        </p:nvSpPr>
        <p:spPr>
          <a:xfrm>
            <a:off x="892970" y="2745879"/>
            <a:ext cx="7358100" cy="770100"/>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Clr>
                <a:srgbClr val="FFFFFF"/>
              </a:buClr>
              <a:buSzPts val="1400"/>
              <a:buNone/>
              <a:defRPr/>
            </a:lvl1pPr>
            <a:lvl2pPr marL="914400" lvl="1" indent="-228600" algn="ctr">
              <a:lnSpc>
                <a:spcPct val="100000"/>
              </a:lnSpc>
              <a:spcBef>
                <a:spcPts val="0"/>
              </a:spcBef>
              <a:spcAft>
                <a:spcPts val="0"/>
              </a:spcAft>
              <a:buClr>
                <a:srgbClr val="FFFFFF"/>
              </a:buClr>
              <a:buSzPts val="1400"/>
              <a:buNone/>
              <a:defRPr/>
            </a:lvl2pPr>
            <a:lvl3pPr marL="1371600" lvl="2" indent="-228600" algn="ctr">
              <a:lnSpc>
                <a:spcPct val="100000"/>
              </a:lnSpc>
              <a:spcBef>
                <a:spcPts val="0"/>
              </a:spcBef>
              <a:spcAft>
                <a:spcPts val="0"/>
              </a:spcAft>
              <a:buClr>
                <a:srgbClr val="FFFFFF"/>
              </a:buClr>
              <a:buSzPts val="1400"/>
              <a:buNone/>
              <a:defRPr/>
            </a:lvl3pPr>
            <a:lvl4pPr marL="1828800" lvl="3" indent="-228600" algn="ctr">
              <a:lnSpc>
                <a:spcPct val="100000"/>
              </a:lnSpc>
              <a:spcBef>
                <a:spcPts val="0"/>
              </a:spcBef>
              <a:spcAft>
                <a:spcPts val="0"/>
              </a:spcAft>
              <a:buClr>
                <a:srgbClr val="FFFFFF"/>
              </a:buClr>
              <a:buSzPts val="1400"/>
              <a:buNone/>
              <a:defRPr/>
            </a:lvl4pPr>
            <a:lvl5pPr marL="2286000" lvl="4" indent="-228600" algn="ctr">
              <a:lnSpc>
                <a:spcPct val="100000"/>
              </a:lnSpc>
              <a:spcBef>
                <a:spcPts val="0"/>
              </a:spcBef>
              <a:spcAft>
                <a:spcPts val="0"/>
              </a:spcAft>
              <a:buClr>
                <a:srgbClr val="FFFFFF"/>
              </a:buClr>
              <a:buSzPts val="1400"/>
              <a:buNone/>
              <a:defRPr/>
            </a:lvl5pPr>
            <a:lvl6pPr marL="2743200" lvl="5" indent="-266700" algn="l">
              <a:lnSpc>
                <a:spcPct val="100000"/>
              </a:lnSpc>
              <a:spcBef>
                <a:spcPts val="3200"/>
              </a:spcBef>
              <a:spcAft>
                <a:spcPts val="0"/>
              </a:spcAft>
              <a:buClr>
                <a:srgbClr val="FFFFFF"/>
              </a:buClr>
              <a:buSzPts val="600"/>
              <a:buChar char="•"/>
              <a:defRPr/>
            </a:lvl6pPr>
            <a:lvl7pPr marL="3200400" lvl="6" indent="-266700" algn="l">
              <a:lnSpc>
                <a:spcPct val="100000"/>
              </a:lnSpc>
              <a:spcBef>
                <a:spcPts val="3200"/>
              </a:spcBef>
              <a:spcAft>
                <a:spcPts val="0"/>
              </a:spcAft>
              <a:buClr>
                <a:srgbClr val="FFFFFF"/>
              </a:buClr>
              <a:buSzPts val="600"/>
              <a:buChar char="•"/>
              <a:defRPr/>
            </a:lvl7pPr>
            <a:lvl8pPr marL="3657600" lvl="7" indent="-266700" algn="l">
              <a:lnSpc>
                <a:spcPct val="100000"/>
              </a:lnSpc>
              <a:spcBef>
                <a:spcPts val="3200"/>
              </a:spcBef>
              <a:spcAft>
                <a:spcPts val="0"/>
              </a:spcAft>
              <a:buClr>
                <a:srgbClr val="FFFFFF"/>
              </a:buClr>
              <a:buSzPts val="600"/>
              <a:buChar char="•"/>
              <a:defRPr/>
            </a:lvl8pPr>
            <a:lvl9pPr marL="4114800" lvl="8" indent="-266700" algn="l">
              <a:lnSpc>
                <a:spcPct val="100000"/>
              </a:lnSpc>
              <a:spcBef>
                <a:spcPts val="3200"/>
              </a:spcBef>
              <a:spcAft>
                <a:spcPts val="0"/>
              </a:spcAft>
              <a:buClr>
                <a:srgbClr val="FFFFFF"/>
              </a:buClr>
              <a:buSzPts val="600"/>
              <a:buChar char="•"/>
              <a:defRPr/>
            </a:lvl9pPr>
          </a:lstStyle>
          <a:p>
            <a:endParaRPr/>
          </a:p>
        </p:txBody>
      </p:sp>
      <p:sp>
        <p:nvSpPr>
          <p:cNvPr id="89" name="Google Shape;89;p106"/>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b="1">
                <a:latin typeface="Myriad Pro" panose="020B0503030403020204" pitchFamily="34" charset="0"/>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2" name="Google Shape;8;p86">
            <a:extLst>
              <a:ext uri="{FF2B5EF4-FFF2-40B4-BE49-F238E27FC236}">
                <a16:creationId xmlns:a16="http://schemas.microsoft.com/office/drawing/2014/main" id="{55C4A443-6CE8-4776-DD75-CE37986A768E}"/>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ullets - 2 Column">
  <p:cSld name="Title &amp; Bullets - 2 Column">
    <p:spTree>
      <p:nvGrpSpPr>
        <p:cNvPr id="1" name="Shape 90"/>
        <p:cNvGrpSpPr/>
        <p:nvPr/>
      </p:nvGrpSpPr>
      <p:grpSpPr>
        <a:xfrm>
          <a:off x="0" y="0"/>
          <a:ext cx="0" cy="0"/>
          <a:chOff x="0" y="0"/>
          <a:chExt cx="0" cy="0"/>
        </a:xfrm>
      </p:grpSpPr>
      <p:sp>
        <p:nvSpPr>
          <p:cNvPr id="91" name="Google Shape;91;p107"/>
          <p:cNvSpPr txBox="1">
            <a:spLocks noGrp="1"/>
          </p:cNvSpPr>
          <p:nvPr>
            <p:ph type="title"/>
          </p:nvPr>
        </p:nvSpPr>
        <p:spPr>
          <a:xfrm>
            <a:off x="892970" y="107156"/>
            <a:ext cx="7358100" cy="13395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92" name="Google Shape;92;p107"/>
          <p:cNvSpPr txBox="1">
            <a:spLocks noGrp="1"/>
          </p:cNvSpPr>
          <p:nvPr>
            <p:ph type="body" idx="1"/>
          </p:nvPr>
        </p:nvSpPr>
        <p:spPr>
          <a:xfrm>
            <a:off x="892970" y="1553767"/>
            <a:ext cx="7358100" cy="3027300"/>
          </a:xfrm>
          <a:prstGeom prst="rect">
            <a:avLst/>
          </a:prstGeom>
          <a:noFill/>
          <a:ln>
            <a:noFill/>
          </a:ln>
        </p:spPr>
        <p:txBody>
          <a:bodyPr spcFirstLastPara="1" wrap="square" lIns="38100" tIns="38100" rIns="38100" bIns="38100" anchor="t" anchorCtr="0">
            <a:noAutofit/>
          </a:bodyPr>
          <a:lstStyle>
            <a:lvl1pPr marL="457200" lvl="0" indent="-273050" algn="l">
              <a:lnSpc>
                <a:spcPct val="100000"/>
              </a:lnSpc>
              <a:spcBef>
                <a:spcPts val="1900"/>
              </a:spcBef>
              <a:spcAft>
                <a:spcPts val="0"/>
              </a:spcAft>
              <a:buClr>
                <a:srgbClr val="FFFFFF"/>
              </a:buClr>
              <a:buSzPts val="700"/>
              <a:buFont typeface="Gill Sans"/>
              <a:buChar char="•"/>
              <a:defRPr sz="1700"/>
            </a:lvl1pPr>
            <a:lvl2pPr marL="914400" lvl="1" indent="-273050" algn="l">
              <a:lnSpc>
                <a:spcPct val="100000"/>
              </a:lnSpc>
              <a:spcBef>
                <a:spcPts val="1900"/>
              </a:spcBef>
              <a:spcAft>
                <a:spcPts val="0"/>
              </a:spcAft>
              <a:buClr>
                <a:srgbClr val="FFFFFF"/>
              </a:buClr>
              <a:buSzPts val="700"/>
              <a:buFont typeface="Gill Sans"/>
              <a:buChar char="•"/>
              <a:defRPr sz="1700"/>
            </a:lvl2pPr>
            <a:lvl3pPr marL="1371600" lvl="2" indent="-273050" algn="l">
              <a:lnSpc>
                <a:spcPct val="100000"/>
              </a:lnSpc>
              <a:spcBef>
                <a:spcPts val="1900"/>
              </a:spcBef>
              <a:spcAft>
                <a:spcPts val="0"/>
              </a:spcAft>
              <a:buClr>
                <a:srgbClr val="FFFFFF"/>
              </a:buClr>
              <a:buSzPts val="700"/>
              <a:buFont typeface="Gill Sans"/>
              <a:buChar char="•"/>
              <a:defRPr sz="1700"/>
            </a:lvl3pPr>
            <a:lvl4pPr marL="1828800" lvl="3" indent="-273050" algn="l">
              <a:lnSpc>
                <a:spcPct val="100000"/>
              </a:lnSpc>
              <a:spcBef>
                <a:spcPts val="1900"/>
              </a:spcBef>
              <a:spcAft>
                <a:spcPts val="0"/>
              </a:spcAft>
              <a:buClr>
                <a:srgbClr val="FFFFFF"/>
              </a:buClr>
              <a:buSzPts val="700"/>
              <a:buFont typeface="Gill Sans"/>
              <a:buChar char="•"/>
              <a:defRPr sz="1700"/>
            </a:lvl4pPr>
            <a:lvl5pPr marL="2286000" lvl="4" indent="-273050" algn="l">
              <a:lnSpc>
                <a:spcPct val="100000"/>
              </a:lnSpc>
              <a:spcBef>
                <a:spcPts val="1900"/>
              </a:spcBef>
              <a:spcAft>
                <a:spcPts val="0"/>
              </a:spcAft>
              <a:buClr>
                <a:srgbClr val="FFFFFF"/>
              </a:buClr>
              <a:buSzPts val="700"/>
              <a:buFont typeface="Gill Sans"/>
              <a:buChar char="•"/>
              <a:defRPr sz="1700"/>
            </a:lvl5pPr>
            <a:lvl6pPr marL="2743200" lvl="5" indent="-266700" algn="l">
              <a:lnSpc>
                <a:spcPct val="100000"/>
              </a:lnSpc>
              <a:spcBef>
                <a:spcPts val="3200"/>
              </a:spcBef>
              <a:spcAft>
                <a:spcPts val="0"/>
              </a:spcAft>
              <a:buClr>
                <a:srgbClr val="FFFFFF"/>
              </a:buClr>
              <a:buSzPts val="600"/>
              <a:buChar char="•"/>
              <a:defRPr/>
            </a:lvl6pPr>
            <a:lvl7pPr marL="3200400" lvl="6" indent="-266700" algn="l">
              <a:lnSpc>
                <a:spcPct val="100000"/>
              </a:lnSpc>
              <a:spcBef>
                <a:spcPts val="3200"/>
              </a:spcBef>
              <a:spcAft>
                <a:spcPts val="0"/>
              </a:spcAft>
              <a:buClr>
                <a:srgbClr val="FFFFFF"/>
              </a:buClr>
              <a:buSzPts val="600"/>
              <a:buChar char="•"/>
              <a:defRPr/>
            </a:lvl7pPr>
            <a:lvl8pPr marL="3657600" lvl="7" indent="-266700" algn="l">
              <a:lnSpc>
                <a:spcPct val="100000"/>
              </a:lnSpc>
              <a:spcBef>
                <a:spcPts val="3200"/>
              </a:spcBef>
              <a:spcAft>
                <a:spcPts val="0"/>
              </a:spcAft>
              <a:buClr>
                <a:srgbClr val="FFFFFF"/>
              </a:buClr>
              <a:buSzPts val="600"/>
              <a:buChar char="•"/>
              <a:defRPr/>
            </a:lvl8pPr>
            <a:lvl9pPr marL="4114800" lvl="8" indent="-266700" algn="l">
              <a:lnSpc>
                <a:spcPct val="100000"/>
              </a:lnSpc>
              <a:spcBef>
                <a:spcPts val="3200"/>
              </a:spcBef>
              <a:spcAft>
                <a:spcPts val="0"/>
              </a:spcAft>
              <a:buClr>
                <a:srgbClr val="FFFFFF"/>
              </a:buClr>
              <a:buSzPts val="600"/>
              <a:buChar char="•"/>
              <a:defRPr/>
            </a:lvl9pPr>
          </a:lstStyle>
          <a:p>
            <a:endParaRPr/>
          </a:p>
        </p:txBody>
      </p:sp>
      <p:sp>
        <p:nvSpPr>
          <p:cNvPr id="93" name="Google Shape;93;p107"/>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94"/>
        <p:cNvGrpSpPr/>
        <p:nvPr/>
      </p:nvGrpSpPr>
      <p:grpSpPr>
        <a:xfrm>
          <a:off x="0" y="0"/>
          <a:ext cx="0" cy="0"/>
          <a:chOff x="0" y="0"/>
          <a:chExt cx="0" cy="0"/>
        </a:xfrm>
      </p:grpSpPr>
      <p:sp>
        <p:nvSpPr>
          <p:cNvPr id="95" name="Google Shape;95;p108"/>
          <p:cNvSpPr txBox="1">
            <a:spLocks noGrp="1"/>
          </p:cNvSpPr>
          <p:nvPr>
            <p:ph type="body" idx="1"/>
          </p:nvPr>
        </p:nvSpPr>
        <p:spPr>
          <a:xfrm>
            <a:off x="892970" y="562572"/>
            <a:ext cx="7358100" cy="4018200"/>
          </a:xfrm>
          <a:prstGeom prst="rect">
            <a:avLst/>
          </a:prstGeom>
          <a:noFill/>
          <a:ln>
            <a:noFill/>
          </a:ln>
        </p:spPr>
        <p:txBody>
          <a:bodyPr spcFirstLastPara="1" wrap="square" lIns="38100" tIns="38100" rIns="38100" bIns="38100" anchor="ctr" anchorCtr="0">
            <a:noAutofit/>
          </a:bodyPr>
          <a:lstStyle>
            <a:lvl1pPr marL="457200" lvl="0" indent="-266700" algn="l">
              <a:lnSpc>
                <a:spcPct val="100000"/>
              </a:lnSpc>
              <a:spcBef>
                <a:spcPts val="3200"/>
              </a:spcBef>
              <a:spcAft>
                <a:spcPts val="0"/>
              </a:spcAft>
              <a:buClr>
                <a:srgbClr val="FFFFFF"/>
              </a:buClr>
              <a:buSzPts val="600"/>
              <a:buChar char="•"/>
              <a:defRPr/>
            </a:lvl1pPr>
            <a:lvl2pPr marL="914400" lvl="1" indent="-266700" algn="l">
              <a:lnSpc>
                <a:spcPct val="100000"/>
              </a:lnSpc>
              <a:spcBef>
                <a:spcPts val="3200"/>
              </a:spcBef>
              <a:spcAft>
                <a:spcPts val="0"/>
              </a:spcAft>
              <a:buClr>
                <a:srgbClr val="FFFFFF"/>
              </a:buClr>
              <a:buSzPts val="600"/>
              <a:buChar char="•"/>
              <a:defRPr/>
            </a:lvl2pPr>
            <a:lvl3pPr marL="1371600" lvl="2" indent="-266700" algn="l">
              <a:lnSpc>
                <a:spcPct val="100000"/>
              </a:lnSpc>
              <a:spcBef>
                <a:spcPts val="3200"/>
              </a:spcBef>
              <a:spcAft>
                <a:spcPts val="0"/>
              </a:spcAft>
              <a:buClr>
                <a:srgbClr val="FFFFFF"/>
              </a:buClr>
              <a:buSzPts val="600"/>
              <a:buChar char="•"/>
              <a:defRPr/>
            </a:lvl3pPr>
            <a:lvl4pPr marL="1828800" lvl="3" indent="-266700" algn="l">
              <a:lnSpc>
                <a:spcPct val="100000"/>
              </a:lnSpc>
              <a:spcBef>
                <a:spcPts val="3200"/>
              </a:spcBef>
              <a:spcAft>
                <a:spcPts val="0"/>
              </a:spcAft>
              <a:buClr>
                <a:srgbClr val="FFFFFF"/>
              </a:buClr>
              <a:buSzPts val="600"/>
              <a:buChar char="•"/>
              <a:defRPr/>
            </a:lvl4pPr>
            <a:lvl5pPr marL="2286000" lvl="4" indent="-266700" algn="l">
              <a:lnSpc>
                <a:spcPct val="100000"/>
              </a:lnSpc>
              <a:spcBef>
                <a:spcPts val="3200"/>
              </a:spcBef>
              <a:spcAft>
                <a:spcPts val="0"/>
              </a:spcAft>
              <a:buClr>
                <a:srgbClr val="FFFFFF"/>
              </a:buClr>
              <a:buSzPts val="600"/>
              <a:buChar char="•"/>
              <a:defRPr/>
            </a:lvl5pPr>
            <a:lvl6pPr marL="2743200" lvl="5" indent="-266700" algn="l">
              <a:lnSpc>
                <a:spcPct val="100000"/>
              </a:lnSpc>
              <a:spcBef>
                <a:spcPts val="3200"/>
              </a:spcBef>
              <a:spcAft>
                <a:spcPts val="0"/>
              </a:spcAft>
              <a:buClr>
                <a:srgbClr val="FFFFFF"/>
              </a:buClr>
              <a:buSzPts val="600"/>
              <a:buChar char="•"/>
              <a:defRPr/>
            </a:lvl6pPr>
            <a:lvl7pPr marL="3200400" lvl="6" indent="-266700" algn="l">
              <a:lnSpc>
                <a:spcPct val="100000"/>
              </a:lnSpc>
              <a:spcBef>
                <a:spcPts val="3200"/>
              </a:spcBef>
              <a:spcAft>
                <a:spcPts val="0"/>
              </a:spcAft>
              <a:buClr>
                <a:srgbClr val="FFFFFF"/>
              </a:buClr>
              <a:buSzPts val="600"/>
              <a:buChar char="•"/>
              <a:defRPr/>
            </a:lvl7pPr>
            <a:lvl8pPr marL="3657600" lvl="7" indent="-266700" algn="l">
              <a:lnSpc>
                <a:spcPct val="100000"/>
              </a:lnSpc>
              <a:spcBef>
                <a:spcPts val="3200"/>
              </a:spcBef>
              <a:spcAft>
                <a:spcPts val="0"/>
              </a:spcAft>
              <a:buClr>
                <a:srgbClr val="FFFFFF"/>
              </a:buClr>
              <a:buSzPts val="600"/>
              <a:buChar char="•"/>
              <a:defRPr/>
            </a:lvl8pPr>
            <a:lvl9pPr marL="4114800" lvl="8" indent="-266700" algn="l">
              <a:lnSpc>
                <a:spcPct val="100000"/>
              </a:lnSpc>
              <a:spcBef>
                <a:spcPts val="3200"/>
              </a:spcBef>
              <a:spcAft>
                <a:spcPts val="0"/>
              </a:spcAft>
              <a:buClr>
                <a:srgbClr val="FFFFFF"/>
              </a:buClr>
              <a:buSzPts val="600"/>
              <a:buChar char="•"/>
              <a:defRPr/>
            </a:lvl9pPr>
          </a:lstStyle>
          <a:p>
            <a:endParaRPr/>
          </a:p>
        </p:txBody>
      </p:sp>
      <p:sp>
        <p:nvSpPr>
          <p:cNvPr id="96" name="Google Shape;96;p108"/>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97"/>
        <p:cNvGrpSpPr/>
        <p:nvPr/>
      </p:nvGrpSpPr>
      <p:grpSpPr>
        <a:xfrm>
          <a:off x="0" y="0"/>
          <a:ext cx="0" cy="0"/>
          <a:chOff x="0" y="0"/>
          <a:chExt cx="0" cy="0"/>
        </a:xfrm>
      </p:grpSpPr>
      <p:sp>
        <p:nvSpPr>
          <p:cNvPr id="98" name="Google Shape;98;p109"/>
          <p:cNvSpPr txBox="1">
            <a:spLocks noGrp="1"/>
          </p:cNvSpPr>
          <p:nvPr>
            <p:ph type="title"/>
          </p:nvPr>
        </p:nvSpPr>
        <p:spPr>
          <a:xfrm>
            <a:off x="892970" y="107156"/>
            <a:ext cx="7358100" cy="13395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99" name="Google Shape;99;p109"/>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100"/>
        <p:cNvGrpSpPr/>
        <p:nvPr/>
      </p:nvGrpSpPr>
      <p:grpSpPr>
        <a:xfrm>
          <a:off x="0" y="0"/>
          <a:ext cx="0" cy="0"/>
          <a:chOff x="0" y="0"/>
          <a:chExt cx="0" cy="0"/>
        </a:xfrm>
      </p:grpSpPr>
      <p:sp>
        <p:nvSpPr>
          <p:cNvPr id="101" name="Google Shape;101;p110"/>
          <p:cNvSpPr txBox="1">
            <a:spLocks noGrp="1"/>
          </p:cNvSpPr>
          <p:nvPr>
            <p:ph type="title"/>
          </p:nvPr>
        </p:nvSpPr>
        <p:spPr>
          <a:xfrm>
            <a:off x="892970" y="1902024"/>
            <a:ext cx="7358100" cy="13395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102" name="Google Shape;102;p110"/>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103"/>
        <p:cNvGrpSpPr/>
        <p:nvPr/>
      </p:nvGrpSpPr>
      <p:grpSpPr>
        <a:xfrm>
          <a:off x="0" y="0"/>
          <a:ext cx="0" cy="0"/>
          <a:chOff x="0" y="0"/>
          <a:chExt cx="0" cy="0"/>
        </a:xfrm>
      </p:grpSpPr>
      <p:sp>
        <p:nvSpPr>
          <p:cNvPr id="104" name="Google Shape;104;p111"/>
          <p:cNvSpPr>
            <a:spLocks noGrp="1"/>
          </p:cNvSpPr>
          <p:nvPr>
            <p:ph type="pic" idx="2"/>
          </p:nvPr>
        </p:nvSpPr>
        <p:spPr>
          <a:xfrm>
            <a:off x="2652117" y="1409774"/>
            <a:ext cx="3840000" cy="2176800"/>
          </a:xfrm>
          <a:prstGeom prst="rect">
            <a:avLst/>
          </a:prstGeom>
          <a:noFill/>
          <a:ln>
            <a:noFill/>
          </a:ln>
          <a:effectLst>
            <a:outerShdw blurRad="63500" dist="38100" dir="5400000" rotWithShape="0">
              <a:srgbClr val="000000">
                <a:alpha val="74117"/>
              </a:srgbClr>
            </a:outerShdw>
          </a:effectLst>
        </p:spPr>
      </p:sp>
      <p:sp>
        <p:nvSpPr>
          <p:cNvPr id="105" name="Google Shape;105;p111"/>
          <p:cNvSpPr txBox="1">
            <a:spLocks noGrp="1"/>
          </p:cNvSpPr>
          <p:nvPr>
            <p:ph type="title"/>
          </p:nvPr>
        </p:nvSpPr>
        <p:spPr>
          <a:xfrm>
            <a:off x="892970" y="3884415"/>
            <a:ext cx="7358100" cy="9645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106" name="Google Shape;106;p111"/>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107"/>
        <p:cNvGrpSpPr/>
        <p:nvPr/>
      </p:nvGrpSpPr>
      <p:grpSpPr>
        <a:xfrm>
          <a:off x="0" y="0"/>
          <a:ext cx="0" cy="0"/>
          <a:chOff x="0" y="0"/>
          <a:chExt cx="0" cy="0"/>
        </a:xfrm>
      </p:grpSpPr>
      <p:sp>
        <p:nvSpPr>
          <p:cNvPr id="108" name="Google Shape;108;p112"/>
          <p:cNvSpPr>
            <a:spLocks noGrp="1"/>
          </p:cNvSpPr>
          <p:nvPr>
            <p:ph type="pic" idx="2"/>
          </p:nvPr>
        </p:nvSpPr>
        <p:spPr>
          <a:xfrm>
            <a:off x="5009556" y="1125142"/>
            <a:ext cx="2911200" cy="2893200"/>
          </a:xfrm>
          <a:prstGeom prst="rect">
            <a:avLst/>
          </a:prstGeom>
          <a:noFill/>
          <a:ln>
            <a:noFill/>
          </a:ln>
          <a:effectLst>
            <a:outerShdw blurRad="63500" dist="38100" dir="5400000" rotWithShape="0">
              <a:srgbClr val="000000">
                <a:alpha val="74117"/>
              </a:srgbClr>
            </a:outerShdw>
          </a:effectLst>
        </p:spPr>
      </p:sp>
      <p:sp>
        <p:nvSpPr>
          <p:cNvPr id="109" name="Google Shape;109;p112"/>
          <p:cNvSpPr txBox="1">
            <a:spLocks noGrp="1"/>
          </p:cNvSpPr>
          <p:nvPr>
            <p:ph type="title"/>
          </p:nvPr>
        </p:nvSpPr>
        <p:spPr>
          <a:xfrm>
            <a:off x="419696" y="944315"/>
            <a:ext cx="4241700" cy="1607400"/>
          </a:xfrm>
          <a:prstGeom prst="rect">
            <a:avLst/>
          </a:prstGeom>
          <a:noFill/>
          <a:ln>
            <a:noFill/>
          </a:ln>
        </p:spPr>
        <p:txBody>
          <a:bodyPr spcFirstLastPara="1" wrap="square" lIns="38100" tIns="38100" rIns="38100" bIns="38100" anchor="b" anchorCtr="0">
            <a:noAutofit/>
          </a:bodyPr>
          <a:lstStyle>
            <a:lvl1pPr lvl="0" algn="ctr">
              <a:lnSpc>
                <a:spcPct val="100000"/>
              </a:lnSpc>
              <a:spcBef>
                <a:spcPts val="0"/>
              </a:spcBef>
              <a:spcAft>
                <a:spcPts val="0"/>
              </a:spcAft>
              <a:buClr>
                <a:srgbClr val="FFFFFF"/>
              </a:buClr>
              <a:buSzPts val="3200"/>
              <a:buFont typeface="Short Stack"/>
              <a:buNone/>
              <a:defRPr sz="3200"/>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110" name="Google Shape;110;p112"/>
          <p:cNvSpPr txBox="1">
            <a:spLocks noGrp="1"/>
          </p:cNvSpPr>
          <p:nvPr>
            <p:ph type="body" idx="1"/>
          </p:nvPr>
        </p:nvSpPr>
        <p:spPr>
          <a:xfrm>
            <a:off x="419696" y="2605238"/>
            <a:ext cx="4241700" cy="1607400"/>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Clr>
                <a:srgbClr val="FFFFFF"/>
              </a:buClr>
              <a:buSzPts val="1700"/>
              <a:buFont typeface="Short Stack"/>
              <a:buNone/>
              <a:defRPr sz="1700"/>
            </a:lvl1pPr>
            <a:lvl2pPr marL="914400" lvl="1" indent="-228600" algn="ctr">
              <a:lnSpc>
                <a:spcPct val="100000"/>
              </a:lnSpc>
              <a:spcBef>
                <a:spcPts val="0"/>
              </a:spcBef>
              <a:spcAft>
                <a:spcPts val="0"/>
              </a:spcAft>
              <a:buClr>
                <a:srgbClr val="FFFFFF"/>
              </a:buClr>
              <a:buSzPts val="1700"/>
              <a:buFont typeface="Short Stack"/>
              <a:buNone/>
              <a:defRPr sz="1700"/>
            </a:lvl2pPr>
            <a:lvl3pPr marL="1371600" lvl="2" indent="-228600" algn="ctr">
              <a:lnSpc>
                <a:spcPct val="100000"/>
              </a:lnSpc>
              <a:spcBef>
                <a:spcPts val="0"/>
              </a:spcBef>
              <a:spcAft>
                <a:spcPts val="0"/>
              </a:spcAft>
              <a:buClr>
                <a:srgbClr val="FFFFFF"/>
              </a:buClr>
              <a:buSzPts val="1700"/>
              <a:buFont typeface="Short Stack"/>
              <a:buNone/>
              <a:defRPr sz="1700"/>
            </a:lvl3pPr>
            <a:lvl4pPr marL="1828800" lvl="3" indent="-228600" algn="ctr">
              <a:lnSpc>
                <a:spcPct val="100000"/>
              </a:lnSpc>
              <a:spcBef>
                <a:spcPts val="0"/>
              </a:spcBef>
              <a:spcAft>
                <a:spcPts val="0"/>
              </a:spcAft>
              <a:buClr>
                <a:srgbClr val="FFFFFF"/>
              </a:buClr>
              <a:buSzPts val="1700"/>
              <a:buFont typeface="Short Stack"/>
              <a:buNone/>
              <a:defRPr sz="1700"/>
            </a:lvl4pPr>
            <a:lvl5pPr marL="2286000" lvl="4" indent="-228600" algn="ctr">
              <a:lnSpc>
                <a:spcPct val="100000"/>
              </a:lnSpc>
              <a:spcBef>
                <a:spcPts val="0"/>
              </a:spcBef>
              <a:spcAft>
                <a:spcPts val="0"/>
              </a:spcAft>
              <a:buClr>
                <a:srgbClr val="FFFFFF"/>
              </a:buClr>
              <a:buSzPts val="1700"/>
              <a:buFont typeface="Short Stack"/>
              <a:buNone/>
              <a:defRPr sz="1700"/>
            </a:lvl5pPr>
            <a:lvl6pPr marL="2743200" lvl="5" indent="-266700" algn="l">
              <a:lnSpc>
                <a:spcPct val="100000"/>
              </a:lnSpc>
              <a:spcBef>
                <a:spcPts val="3200"/>
              </a:spcBef>
              <a:spcAft>
                <a:spcPts val="0"/>
              </a:spcAft>
              <a:buClr>
                <a:srgbClr val="FFFFFF"/>
              </a:buClr>
              <a:buSzPts val="600"/>
              <a:buChar char="•"/>
              <a:defRPr/>
            </a:lvl6pPr>
            <a:lvl7pPr marL="3200400" lvl="6" indent="-266700" algn="l">
              <a:lnSpc>
                <a:spcPct val="100000"/>
              </a:lnSpc>
              <a:spcBef>
                <a:spcPts val="3200"/>
              </a:spcBef>
              <a:spcAft>
                <a:spcPts val="0"/>
              </a:spcAft>
              <a:buClr>
                <a:srgbClr val="FFFFFF"/>
              </a:buClr>
              <a:buSzPts val="600"/>
              <a:buChar char="•"/>
              <a:defRPr/>
            </a:lvl7pPr>
            <a:lvl8pPr marL="3657600" lvl="7" indent="-266700" algn="l">
              <a:lnSpc>
                <a:spcPct val="100000"/>
              </a:lnSpc>
              <a:spcBef>
                <a:spcPts val="3200"/>
              </a:spcBef>
              <a:spcAft>
                <a:spcPts val="0"/>
              </a:spcAft>
              <a:buClr>
                <a:srgbClr val="FFFFFF"/>
              </a:buClr>
              <a:buSzPts val="600"/>
              <a:buChar char="•"/>
              <a:defRPr/>
            </a:lvl8pPr>
            <a:lvl9pPr marL="4114800" lvl="8" indent="-266700" algn="l">
              <a:lnSpc>
                <a:spcPct val="100000"/>
              </a:lnSpc>
              <a:spcBef>
                <a:spcPts val="3200"/>
              </a:spcBef>
              <a:spcAft>
                <a:spcPts val="0"/>
              </a:spcAft>
              <a:buClr>
                <a:srgbClr val="FFFFFF"/>
              </a:buClr>
              <a:buSzPts val="600"/>
              <a:buChar char="•"/>
              <a:defRPr/>
            </a:lvl9pPr>
          </a:lstStyle>
          <a:p>
            <a:endParaRPr/>
          </a:p>
        </p:txBody>
      </p:sp>
      <p:sp>
        <p:nvSpPr>
          <p:cNvPr id="111" name="Google Shape;111;p112"/>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12"/>
        <p:cNvGrpSpPr/>
        <p:nvPr/>
      </p:nvGrpSpPr>
      <p:grpSpPr>
        <a:xfrm>
          <a:off x="0" y="0"/>
          <a:ext cx="0" cy="0"/>
          <a:chOff x="0" y="0"/>
          <a:chExt cx="0" cy="0"/>
        </a:xfrm>
      </p:grpSpPr>
      <p:sp>
        <p:nvSpPr>
          <p:cNvPr id="113" name="Google Shape;113;p113"/>
          <p:cNvSpPr>
            <a:spLocks noGrp="1"/>
          </p:cNvSpPr>
          <p:nvPr>
            <p:ph type="pic" idx="2"/>
          </p:nvPr>
        </p:nvSpPr>
        <p:spPr>
          <a:xfrm>
            <a:off x="5009556" y="1620739"/>
            <a:ext cx="2911200" cy="2893200"/>
          </a:xfrm>
          <a:prstGeom prst="rect">
            <a:avLst/>
          </a:prstGeom>
          <a:noFill/>
          <a:ln>
            <a:noFill/>
          </a:ln>
          <a:effectLst>
            <a:outerShdw blurRad="63500" dist="38100" dir="5400000" rotWithShape="0">
              <a:srgbClr val="000000">
                <a:alpha val="74117"/>
              </a:srgbClr>
            </a:outerShdw>
          </a:effectLst>
        </p:spPr>
      </p:sp>
      <p:sp>
        <p:nvSpPr>
          <p:cNvPr id="114" name="Google Shape;114;p113"/>
          <p:cNvSpPr txBox="1">
            <a:spLocks noGrp="1"/>
          </p:cNvSpPr>
          <p:nvPr>
            <p:ph type="title"/>
          </p:nvPr>
        </p:nvSpPr>
        <p:spPr>
          <a:xfrm>
            <a:off x="892970" y="107156"/>
            <a:ext cx="7358100" cy="13395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115" name="Google Shape;115;p113"/>
          <p:cNvSpPr txBox="1">
            <a:spLocks noGrp="1"/>
          </p:cNvSpPr>
          <p:nvPr>
            <p:ph type="body" idx="1"/>
          </p:nvPr>
        </p:nvSpPr>
        <p:spPr>
          <a:xfrm>
            <a:off x="892969" y="1553767"/>
            <a:ext cx="3589800" cy="3027300"/>
          </a:xfrm>
          <a:prstGeom prst="rect">
            <a:avLst/>
          </a:prstGeom>
          <a:noFill/>
          <a:ln>
            <a:noFill/>
          </a:ln>
        </p:spPr>
        <p:txBody>
          <a:bodyPr spcFirstLastPara="1" wrap="square" lIns="38100" tIns="38100" rIns="38100" bIns="38100" anchor="ctr" anchorCtr="0">
            <a:noAutofit/>
          </a:bodyPr>
          <a:lstStyle>
            <a:lvl1pPr marL="457200" lvl="0" indent="-273050" algn="l">
              <a:lnSpc>
                <a:spcPct val="100000"/>
              </a:lnSpc>
              <a:spcBef>
                <a:spcPts val="1900"/>
              </a:spcBef>
              <a:spcAft>
                <a:spcPts val="0"/>
              </a:spcAft>
              <a:buClr>
                <a:srgbClr val="FFFFFF"/>
              </a:buClr>
              <a:buSzPts val="700"/>
              <a:buFont typeface="Gill Sans"/>
              <a:buChar char="•"/>
              <a:defRPr sz="1700"/>
            </a:lvl1pPr>
            <a:lvl2pPr marL="914400" lvl="1" indent="-273050" algn="l">
              <a:lnSpc>
                <a:spcPct val="100000"/>
              </a:lnSpc>
              <a:spcBef>
                <a:spcPts val="1900"/>
              </a:spcBef>
              <a:spcAft>
                <a:spcPts val="0"/>
              </a:spcAft>
              <a:buClr>
                <a:srgbClr val="FFFFFF"/>
              </a:buClr>
              <a:buSzPts val="700"/>
              <a:buFont typeface="Gill Sans"/>
              <a:buChar char="•"/>
              <a:defRPr sz="1700"/>
            </a:lvl2pPr>
            <a:lvl3pPr marL="1371600" lvl="2" indent="-273050" algn="l">
              <a:lnSpc>
                <a:spcPct val="100000"/>
              </a:lnSpc>
              <a:spcBef>
                <a:spcPts val="1900"/>
              </a:spcBef>
              <a:spcAft>
                <a:spcPts val="0"/>
              </a:spcAft>
              <a:buClr>
                <a:srgbClr val="FFFFFF"/>
              </a:buClr>
              <a:buSzPts val="700"/>
              <a:buFont typeface="Gill Sans"/>
              <a:buChar char="•"/>
              <a:defRPr sz="1700"/>
            </a:lvl3pPr>
            <a:lvl4pPr marL="1828800" lvl="3" indent="-273050" algn="l">
              <a:lnSpc>
                <a:spcPct val="100000"/>
              </a:lnSpc>
              <a:spcBef>
                <a:spcPts val="1900"/>
              </a:spcBef>
              <a:spcAft>
                <a:spcPts val="0"/>
              </a:spcAft>
              <a:buClr>
                <a:srgbClr val="FFFFFF"/>
              </a:buClr>
              <a:buSzPts val="700"/>
              <a:buFont typeface="Gill Sans"/>
              <a:buChar char="•"/>
              <a:defRPr sz="1700"/>
            </a:lvl4pPr>
            <a:lvl5pPr marL="2286000" lvl="4" indent="-273050" algn="l">
              <a:lnSpc>
                <a:spcPct val="100000"/>
              </a:lnSpc>
              <a:spcBef>
                <a:spcPts val="1900"/>
              </a:spcBef>
              <a:spcAft>
                <a:spcPts val="0"/>
              </a:spcAft>
              <a:buClr>
                <a:srgbClr val="FFFFFF"/>
              </a:buClr>
              <a:buSzPts val="700"/>
              <a:buFont typeface="Gill Sans"/>
              <a:buChar char="•"/>
              <a:defRPr sz="1700"/>
            </a:lvl5pPr>
            <a:lvl6pPr marL="2743200" lvl="5" indent="-266700" algn="l">
              <a:lnSpc>
                <a:spcPct val="100000"/>
              </a:lnSpc>
              <a:spcBef>
                <a:spcPts val="3200"/>
              </a:spcBef>
              <a:spcAft>
                <a:spcPts val="0"/>
              </a:spcAft>
              <a:buClr>
                <a:srgbClr val="FFFFFF"/>
              </a:buClr>
              <a:buSzPts val="600"/>
              <a:buChar char="•"/>
              <a:defRPr/>
            </a:lvl6pPr>
            <a:lvl7pPr marL="3200400" lvl="6" indent="-266700" algn="l">
              <a:lnSpc>
                <a:spcPct val="100000"/>
              </a:lnSpc>
              <a:spcBef>
                <a:spcPts val="3200"/>
              </a:spcBef>
              <a:spcAft>
                <a:spcPts val="0"/>
              </a:spcAft>
              <a:buClr>
                <a:srgbClr val="FFFFFF"/>
              </a:buClr>
              <a:buSzPts val="600"/>
              <a:buChar char="•"/>
              <a:defRPr/>
            </a:lvl7pPr>
            <a:lvl8pPr marL="3657600" lvl="7" indent="-266700" algn="l">
              <a:lnSpc>
                <a:spcPct val="100000"/>
              </a:lnSpc>
              <a:spcBef>
                <a:spcPts val="3200"/>
              </a:spcBef>
              <a:spcAft>
                <a:spcPts val="0"/>
              </a:spcAft>
              <a:buClr>
                <a:srgbClr val="FFFFFF"/>
              </a:buClr>
              <a:buSzPts val="600"/>
              <a:buChar char="•"/>
              <a:defRPr/>
            </a:lvl8pPr>
            <a:lvl9pPr marL="4114800" lvl="8" indent="-266700" algn="l">
              <a:lnSpc>
                <a:spcPct val="100000"/>
              </a:lnSpc>
              <a:spcBef>
                <a:spcPts val="3200"/>
              </a:spcBef>
              <a:spcAft>
                <a:spcPts val="0"/>
              </a:spcAft>
              <a:buClr>
                <a:srgbClr val="FFFFFF"/>
              </a:buClr>
              <a:buSzPts val="600"/>
              <a:buChar char="•"/>
              <a:defRPr/>
            </a:lvl9pPr>
          </a:lstStyle>
          <a:p>
            <a:endParaRPr/>
          </a:p>
        </p:txBody>
      </p:sp>
      <p:sp>
        <p:nvSpPr>
          <p:cNvPr id="116" name="Google Shape;116;p113"/>
          <p:cNvSpPr txBox="1">
            <a:spLocks noGrp="1"/>
          </p:cNvSpPr>
          <p:nvPr>
            <p:ph type="sldNum" idx="12"/>
          </p:nvPr>
        </p:nvSpPr>
        <p:spPr>
          <a:xfrm>
            <a:off x="4419326" y="4866882"/>
            <a:ext cx="268200" cy="215400"/>
          </a:xfrm>
          <a:prstGeom prst="rect">
            <a:avLst/>
          </a:prstGeom>
          <a:noFill/>
          <a:ln>
            <a:noFill/>
          </a:ln>
        </p:spPr>
        <p:txBody>
          <a:bodyPr spcFirstLastPara="1" wrap="square" lIns="38100" tIns="38100" rIns="38100" bIns="38100" anchor="b"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Bullets - Left">
  <p:cSld name="Title &amp; Bullets - Left">
    <p:spTree>
      <p:nvGrpSpPr>
        <p:cNvPr id="1" name="Shape 117"/>
        <p:cNvGrpSpPr/>
        <p:nvPr/>
      </p:nvGrpSpPr>
      <p:grpSpPr>
        <a:xfrm>
          <a:off x="0" y="0"/>
          <a:ext cx="0" cy="0"/>
          <a:chOff x="0" y="0"/>
          <a:chExt cx="0" cy="0"/>
        </a:xfrm>
      </p:grpSpPr>
      <p:sp>
        <p:nvSpPr>
          <p:cNvPr id="118" name="Google Shape;118;p114"/>
          <p:cNvSpPr txBox="1">
            <a:spLocks noGrp="1"/>
          </p:cNvSpPr>
          <p:nvPr>
            <p:ph type="title"/>
          </p:nvPr>
        </p:nvSpPr>
        <p:spPr>
          <a:xfrm>
            <a:off x="892970" y="107156"/>
            <a:ext cx="7358100" cy="13395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119" name="Google Shape;119;p114"/>
          <p:cNvSpPr txBox="1">
            <a:spLocks noGrp="1"/>
          </p:cNvSpPr>
          <p:nvPr>
            <p:ph type="body" idx="1"/>
          </p:nvPr>
        </p:nvSpPr>
        <p:spPr>
          <a:xfrm>
            <a:off x="892969" y="1553767"/>
            <a:ext cx="3589800" cy="3027300"/>
          </a:xfrm>
          <a:prstGeom prst="rect">
            <a:avLst/>
          </a:prstGeom>
          <a:noFill/>
          <a:ln>
            <a:noFill/>
          </a:ln>
        </p:spPr>
        <p:txBody>
          <a:bodyPr spcFirstLastPara="1" wrap="square" lIns="38100" tIns="38100" rIns="38100" bIns="38100" anchor="ctr" anchorCtr="0">
            <a:noAutofit/>
          </a:bodyPr>
          <a:lstStyle>
            <a:lvl1pPr marL="457200" lvl="0" indent="-273050" algn="l">
              <a:lnSpc>
                <a:spcPct val="100000"/>
              </a:lnSpc>
              <a:spcBef>
                <a:spcPts val="1900"/>
              </a:spcBef>
              <a:spcAft>
                <a:spcPts val="0"/>
              </a:spcAft>
              <a:buClr>
                <a:srgbClr val="FFFFFF"/>
              </a:buClr>
              <a:buSzPts val="700"/>
              <a:buFont typeface="Gill Sans"/>
              <a:buChar char="•"/>
              <a:defRPr sz="1700"/>
            </a:lvl1pPr>
            <a:lvl2pPr marL="914400" lvl="1" indent="-273050" algn="l">
              <a:lnSpc>
                <a:spcPct val="100000"/>
              </a:lnSpc>
              <a:spcBef>
                <a:spcPts val="1900"/>
              </a:spcBef>
              <a:spcAft>
                <a:spcPts val="0"/>
              </a:spcAft>
              <a:buClr>
                <a:srgbClr val="FFFFFF"/>
              </a:buClr>
              <a:buSzPts val="700"/>
              <a:buFont typeface="Gill Sans"/>
              <a:buChar char="•"/>
              <a:defRPr sz="1700"/>
            </a:lvl2pPr>
            <a:lvl3pPr marL="1371600" lvl="2" indent="-273050" algn="l">
              <a:lnSpc>
                <a:spcPct val="100000"/>
              </a:lnSpc>
              <a:spcBef>
                <a:spcPts val="1900"/>
              </a:spcBef>
              <a:spcAft>
                <a:spcPts val="0"/>
              </a:spcAft>
              <a:buClr>
                <a:srgbClr val="FFFFFF"/>
              </a:buClr>
              <a:buSzPts val="700"/>
              <a:buFont typeface="Gill Sans"/>
              <a:buChar char="•"/>
              <a:defRPr sz="1700"/>
            </a:lvl3pPr>
            <a:lvl4pPr marL="1828800" lvl="3" indent="-273050" algn="l">
              <a:lnSpc>
                <a:spcPct val="100000"/>
              </a:lnSpc>
              <a:spcBef>
                <a:spcPts val="1900"/>
              </a:spcBef>
              <a:spcAft>
                <a:spcPts val="0"/>
              </a:spcAft>
              <a:buClr>
                <a:srgbClr val="FFFFFF"/>
              </a:buClr>
              <a:buSzPts val="700"/>
              <a:buFont typeface="Gill Sans"/>
              <a:buChar char="•"/>
              <a:defRPr sz="1700"/>
            </a:lvl4pPr>
            <a:lvl5pPr marL="2286000" lvl="4" indent="-273050" algn="l">
              <a:lnSpc>
                <a:spcPct val="100000"/>
              </a:lnSpc>
              <a:spcBef>
                <a:spcPts val="1900"/>
              </a:spcBef>
              <a:spcAft>
                <a:spcPts val="0"/>
              </a:spcAft>
              <a:buClr>
                <a:srgbClr val="FFFFFF"/>
              </a:buClr>
              <a:buSzPts val="700"/>
              <a:buFont typeface="Gill Sans"/>
              <a:buChar char="•"/>
              <a:defRPr sz="1700"/>
            </a:lvl5pPr>
            <a:lvl6pPr marL="2743200" lvl="5" indent="-266700" algn="l">
              <a:lnSpc>
                <a:spcPct val="100000"/>
              </a:lnSpc>
              <a:spcBef>
                <a:spcPts val="3200"/>
              </a:spcBef>
              <a:spcAft>
                <a:spcPts val="0"/>
              </a:spcAft>
              <a:buClr>
                <a:srgbClr val="FFFFFF"/>
              </a:buClr>
              <a:buSzPts val="600"/>
              <a:buChar char="•"/>
              <a:defRPr/>
            </a:lvl6pPr>
            <a:lvl7pPr marL="3200400" lvl="6" indent="-266700" algn="l">
              <a:lnSpc>
                <a:spcPct val="100000"/>
              </a:lnSpc>
              <a:spcBef>
                <a:spcPts val="3200"/>
              </a:spcBef>
              <a:spcAft>
                <a:spcPts val="0"/>
              </a:spcAft>
              <a:buClr>
                <a:srgbClr val="FFFFFF"/>
              </a:buClr>
              <a:buSzPts val="600"/>
              <a:buChar char="•"/>
              <a:defRPr/>
            </a:lvl7pPr>
            <a:lvl8pPr marL="3657600" lvl="7" indent="-266700" algn="l">
              <a:lnSpc>
                <a:spcPct val="100000"/>
              </a:lnSpc>
              <a:spcBef>
                <a:spcPts val="3200"/>
              </a:spcBef>
              <a:spcAft>
                <a:spcPts val="0"/>
              </a:spcAft>
              <a:buClr>
                <a:srgbClr val="FFFFFF"/>
              </a:buClr>
              <a:buSzPts val="600"/>
              <a:buChar char="•"/>
              <a:defRPr/>
            </a:lvl8pPr>
            <a:lvl9pPr marL="4114800" lvl="8" indent="-266700" algn="l">
              <a:lnSpc>
                <a:spcPct val="100000"/>
              </a:lnSpc>
              <a:spcBef>
                <a:spcPts val="3200"/>
              </a:spcBef>
              <a:spcAft>
                <a:spcPts val="0"/>
              </a:spcAft>
              <a:buClr>
                <a:srgbClr val="FFFFFF"/>
              </a:buClr>
              <a:buSzPts val="600"/>
              <a:buChar char="•"/>
              <a:defRPr/>
            </a:lvl9pPr>
          </a:lstStyle>
          <a:p>
            <a:endParaRPr/>
          </a:p>
        </p:txBody>
      </p:sp>
      <p:sp>
        <p:nvSpPr>
          <p:cNvPr id="120" name="Google Shape;120;p114"/>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mp; Bullets - Right">
  <p:cSld name="Title &amp; Bullets - Right">
    <p:spTree>
      <p:nvGrpSpPr>
        <p:cNvPr id="1" name="Shape 121"/>
        <p:cNvGrpSpPr/>
        <p:nvPr/>
      </p:nvGrpSpPr>
      <p:grpSpPr>
        <a:xfrm>
          <a:off x="0" y="0"/>
          <a:ext cx="0" cy="0"/>
          <a:chOff x="0" y="0"/>
          <a:chExt cx="0" cy="0"/>
        </a:xfrm>
      </p:grpSpPr>
      <p:sp>
        <p:nvSpPr>
          <p:cNvPr id="122" name="Google Shape;122;p115"/>
          <p:cNvSpPr txBox="1">
            <a:spLocks noGrp="1"/>
          </p:cNvSpPr>
          <p:nvPr>
            <p:ph type="title"/>
          </p:nvPr>
        </p:nvSpPr>
        <p:spPr>
          <a:xfrm>
            <a:off x="892970" y="107156"/>
            <a:ext cx="7358100" cy="13395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123" name="Google Shape;123;p115"/>
          <p:cNvSpPr txBox="1">
            <a:spLocks noGrp="1"/>
          </p:cNvSpPr>
          <p:nvPr>
            <p:ph type="body" idx="1"/>
          </p:nvPr>
        </p:nvSpPr>
        <p:spPr>
          <a:xfrm>
            <a:off x="5348884" y="1553767"/>
            <a:ext cx="2902200" cy="3027300"/>
          </a:xfrm>
          <a:prstGeom prst="rect">
            <a:avLst/>
          </a:prstGeom>
          <a:noFill/>
          <a:ln>
            <a:noFill/>
          </a:ln>
        </p:spPr>
        <p:txBody>
          <a:bodyPr spcFirstLastPara="1" wrap="square" lIns="38100" tIns="38100" rIns="38100" bIns="38100" anchor="ctr" anchorCtr="0">
            <a:noAutofit/>
          </a:bodyPr>
          <a:lstStyle>
            <a:lvl1pPr marL="457200" lvl="0" indent="-273050" algn="l">
              <a:lnSpc>
                <a:spcPct val="100000"/>
              </a:lnSpc>
              <a:spcBef>
                <a:spcPts val="1900"/>
              </a:spcBef>
              <a:spcAft>
                <a:spcPts val="0"/>
              </a:spcAft>
              <a:buClr>
                <a:srgbClr val="FFFFFF"/>
              </a:buClr>
              <a:buSzPts val="700"/>
              <a:buFont typeface="Gill Sans"/>
              <a:buChar char="•"/>
              <a:defRPr sz="1700"/>
            </a:lvl1pPr>
            <a:lvl2pPr marL="914400" lvl="1" indent="-273050" algn="l">
              <a:lnSpc>
                <a:spcPct val="100000"/>
              </a:lnSpc>
              <a:spcBef>
                <a:spcPts val="1900"/>
              </a:spcBef>
              <a:spcAft>
                <a:spcPts val="0"/>
              </a:spcAft>
              <a:buClr>
                <a:srgbClr val="FFFFFF"/>
              </a:buClr>
              <a:buSzPts val="700"/>
              <a:buFont typeface="Gill Sans"/>
              <a:buChar char="•"/>
              <a:defRPr sz="1700"/>
            </a:lvl2pPr>
            <a:lvl3pPr marL="1371600" lvl="2" indent="-273050" algn="l">
              <a:lnSpc>
                <a:spcPct val="100000"/>
              </a:lnSpc>
              <a:spcBef>
                <a:spcPts val="1900"/>
              </a:spcBef>
              <a:spcAft>
                <a:spcPts val="0"/>
              </a:spcAft>
              <a:buClr>
                <a:srgbClr val="FFFFFF"/>
              </a:buClr>
              <a:buSzPts val="700"/>
              <a:buFont typeface="Gill Sans"/>
              <a:buChar char="•"/>
              <a:defRPr sz="1700"/>
            </a:lvl3pPr>
            <a:lvl4pPr marL="1828800" lvl="3" indent="-273050" algn="l">
              <a:lnSpc>
                <a:spcPct val="100000"/>
              </a:lnSpc>
              <a:spcBef>
                <a:spcPts val="1900"/>
              </a:spcBef>
              <a:spcAft>
                <a:spcPts val="0"/>
              </a:spcAft>
              <a:buClr>
                <a:srgbClr val="FFFFFF"/>
              </a:buClr>
              <a:buSzPts val="700"/>
              <a:buFont typeface="Gill Sans"/>
              <a:buChar char="•"/>
              <a:defRPr sz="1700"/>
            </a:lvl4pPr>
            <a:lvl5pPr marL="2286000" lvl="4" indent="-273050" algn="l">
              <a:lnSpc>
                <a:spcPct val="100000"/>
              </a:lnSpc>
              <a:spcBef>
                <a:spcPts val="1900"/>
              </a:spcBef>
              <a:spcAft>
                <a:spcPts val="0"/>
              </a:spcAft>
              <a:buClr>
                <a:srgbClr val="FFFFFF"/>
              </a:buClr>
              <a:buSzPts val="700"/>
              <a:buFont typeface="Gill Sans"/>
              <a:buChar char="•"/>
              <a:defRPr sz="1700"/>
            </a:lvl5pPr>
            <a:lvl6pPr marL="2743200" lvl="5" indent="-266700" algn="l">
              <a:lnSpc>
                <a:spcPct val="100000"/>
              </a:lnSpc>
              <a:spcBef>
                <a:spcPts val="3200"/>
              </a:spcBef>
              <a:spcAft>
                <a:spcPts val="0"/>
              </a:spcAft>
              <a:buClr>
                <a:srgbClr val="FFFFFF"/>
              </a:buClr>
              <a:buSzPts val="600"/>
              <a:buChar char="•"/>
              <a:defRPr/>
            </a:lvl6pPr>
            <a:lvl7pPr marL="3200400" lvl="6" indent="-266700" algn="l">
              <a:lnSpc>
                <a:spcPct val="100000"/>
              </a:lnSpc>
              <a:spcBef>
                <a:spcPts val="3200"/>
              </a:spcBef>
              <a:spcAft>
                <a:spcPts val="0"/>
              </a:spcAft>
              <a:buClr>
                <a:srgbClr val="FFFFFF"/>
              </a:buClr>
              <a:buSzPts val="600"/>
              <a:buChar char="•"/>
              <a:defRPr/>
            </a:lvl7pPr>
            <a:lvl8pPr marL="3657600" lvl="7" indent="-266700" algn="l">
              <a:lnSpc>
                <a:spcPct val="100000"/>
              </a:lnSpc>
              <a:spcBef>
                <a:spcPts val="3200"/>
              </a:spcBef>
              <a:spcAft>
                <a:spcPts val="0"/>
              </a:spcAft>
              <a:buClr>
                <a:srgbClr val="FFFFFF"/>
              </a:buClr>
              <a:buSzPts val="600"/>
              <a:buChar char="•"/>
              <a:defRPr/>
            </a:lvl8pPr>
            <a:lvl9pPr marL="4114800" lvl="8" indent="-266700" algn="l">
              <a:lnSpc>
                <a:spcPct val="100000"/>
              </a:lnSpc>
              <a:spcBef>
                <a:spcPts val="3200"/>
              </a:spcBef>
              <a:spcAft>
                <a:spcPts val="0"/>
              </a:spcAft>
              <a:buClr>
                <a:srgbClr val="FFFFFF"/>
              </a:buClr>
              <a:buSzPts val="600"/>
              <a:buChar char="•"/>
              <a:defRPr/>
            </a:lvl9pPr>
          </a:lstStyle>
          <a:p>
            <a:endParaRPr/>
          </a:p>
        </p:txBody>
      </p:sp>
      <p:sp>
        <p:nvSpPr>
          <p:cNvPr id="124" name="Google Shape;124;p115"/>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FFFFFF"/>
        </a:solidFill>
        <a:effectLst/>
      </p:bgPr>
    </p:bg>
    <p:spTree>
      <p:nvGrpSpPr>
        <p:cNvPr id="1" name="Shape 125"/>
        <p:cNvGrpSpPr/>
        <p:nvPr/>
      </p:nvGrpSpPr>
      <p:grpSpPr>
        <a:xfrm>
          <a:off x="0" y="0"/>
          <a:ext cx="0" cy="0"/>
          <a:chOff x="0" y="0"/>
          <a:chExt cx="0" cy="0"/>
        </a:xfrm>
      </p:grpSpPr>
      <p:sp>
        <p:nvSpPr>
          <p:cNvPr id="126" name="Google Shape;126;p116"/>
          <p:cNvSpPr txBox="1">
            <a:spLocks noGrp="1"/>
          </p:cNvSpPr>
          <p:nvPr>
            <p:ph type="sldNum" idx="12"/>
          </p:nvPr>
        </p:nvSpPr>
        <p:spPr>
          <a:xfrm>
            <a:off x="4448513" y="4882308"/>
            <a:ext cx="238200" cy="215400"/>
          </a:xfrm>
          <a:prstGeom prst="rect">
            <a:avLst/>
          </a:prstGeom>
          <a:noFill/>
          <a:ln>
            <a:noFill/>
          </a:ln>
        </p:spPr>
        <p:txBody>
          <a:bodyPr spcFirstLastPara="1" wrap="square" lIns="38100" tIns="38100" rIns="38100" bIns="38100" anchor="t"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8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 name="Google Shape;19;p8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0" name="Google Shape;20;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WHITE BKG A">
  <p:cSld name="WHITE BKG A">
    <p:bg>
      <p:bgPr>
        <a:solidFill>
          <a:schemeClr val="lt1"/>
        </a:solidFill>
        <a:effectLst/>
      </p:bgPr>
    </p:bg>
    <p:spTree>
      <p:nvGrpSpPr>
        <p:cNvPr id="1" name="Shape 127"/>
        <p:cNvGrpSpPr/>
        <p:nvPr/>
      </p:nvGrpSpPr>
      <p:grpSpPr>
        <a:xfrm>
          <a:off x="0" y="0"/>
          <a:ext cx="0" cy="0"/>
          <a:chOff x="0" y="0"/>
          <a:chExt cx="0" cy="0"/>
        </a:xfrm>
      </p:grpSpPr>
      <p:pic>
        <p:nvPicPr>
          <p:cNvPr id="128" name="Google Shape;128;p117"/>
          <p:cNvPicPr preferRelativeResize="0"/>
          <p:nvPr/>
        </p:nvPicPr>
        <p:blipFill rotWithShape="1">
          <a:blip r:embed="rId2">
            <a:alphaModFix amt="6000"/>
          </a:blip>
          <a:srcRect r="16373" b="10144"/>
          <a:stretch/>
        </p:blipFill>
        <p:spPr>
          <a:xfrm>
            <a:off x="8596364" y="4609769"/>
            <a:ext cx="546400" cy="530026"/>
          </a:xfrm>
          <a:prstGeom prst="rect">
            <a:avLst/>
          </a:prstGeom>
          <a:noFill/>
          <a:ln>
            <a:noFill/>
          </a:ln>
        </p:spPr>
      </p:pic>
      <p:pic>
        <p:nvPicPr>
          <p:cNvPr id="129" name="Google Shape;129;p117"/>
          <p:cNvPicPr preferRelativeResize="0"/>
          <p:nvPr/>
        </p:nvPicPr>
        <p:blipFill rotWithShape="1">
          <a:blip r:embed="rId3">
            <a:alphaModFix/>
          </a:blip>
          <a:srcRect/>
          <a:stretch/>
        </p:blipFill>
        <p:spPr>
          <a:xfrm>
            <a:off x="6717551" y="348392"/>
            <a:ext cx="2148063" cy="669614"/>
          </a:xfrm>
          <a:prstGeom prst="rect">
            <a:avLst/>
          </a:prstGeom>
          <a:noFill/>
          <a:ln>
            <a:noFill/>
          </a:ln>
        </p:spPr>
      </p:pic>
      <p:sp>
        <p:nvSpPr>
          <p:cNvPr id="130" name="Google Shape;130;p117"/>
          <p:cNvSpPr txBox="1"/>
          <p:nvPr/>
        </p:nvSpPr>
        <p:spPr>
          <a:xfrm>
            <a:off x="5150482" y="4955921"/>
            <a:ext cx="3992100" cy="284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7F7F7F"/>
                </a:solidFill>
                <a:latin typeface="Helvetica Neue Light"/>
                <a:ea typeface="Helvetica Neue Light"/>
                <a:cs typeface="Helvetica Neue Light"/>
                <a:sym typeface="Helvetica Neue Light"/>
              </a:rPr>
              <a:t>© 2021 American Psychiatric Association. All rights reserved.</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Helvetica Neue Light"/>
                <a:ea typeface="Helvetica Neue Light"/>
                <a:cs typeface="Helvetica Neue Light"/>
                <a:sym typeface="Helvetica Neue Light"/>
              </a:rPr>
              <a:t> </a:t>
            </a:r>
            <a:endParaRPr sz="1100" b="0" i="0" u="none" strike="noStrike" cap="none">
              <a:solidFill>
                <a:srgbClr val="000000"/>
              </a:solidFill>
              <a:latin typeface="Arial"/>
              <a:ea typeface="Arial"/>
              <a:cs typeface="Arial"/>
              <a:sym typeface="Arial"/>
            </a:endParaRPr>
          </a:p>
        </p:txBody>
      </p:sp>
      <p:sp>
        <p:nvSpPr>
          <p:cNvPr id="131" name="Google Shape;131;p117"/>
          <p:cNvSpPr/>
          <p:nvPr/>
        </p:nvSpPr>
        <p:spPr>
          <a:xfrm>
            <a:off x="0" y="4476710"/>
            <a:ext cx="9144000" cy="62700"/>
          </a:xfrm>
          <a:prstGeom prst="rect">
            <a:avLst/>
          </a:prstGeom>
          <a:solidFill>
            <a:srgbClr val="D8D8D8"/>
          </a:solidFill>
          <a:ln>
            <a:noFill/>
          </a:ln>
          <a:effectLst>
            <a:outerShdw blurRad="63500" rotWithShape="0">
              <a:srgbClr val="000000">
                <a:alpha val="49019"/>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Helvetica Neue Light"/>
              <a:ea typeface="Helvetica Neue Light"/>
              <a:cs typeface="Helvetica Neue Light"/>
              <a:sym typeface="Helvetica Neue Light"/>
            </a:endParaRPr>
          </a:p>
        </p:txBody>
      </p:sp>
      <p:pic>
        <p:nvPicPr>
          <p:cNvPr id="132" name="Google Shape;132;p117"/>
          <p:cNvPicPr preferRelativeResize="0"/>
          <p:nvPr/>
        </p:nvPicPr>
        <p:blipFill rotWithShape="1">
          <a:blip r:embed="rId4">
            <a:alphaModFix/>
          </a:blip>
          <a:srcRect/>
          <a:stretch/>
        </p:blipFill>
        <p:spPr>
          <a:xfrm>
            <a:off x="245012" y="4698745"/>
            <a:ext cx="1228590" cy="304938"/>
          </a:xfrm>
          <a:prstGeom prst="rect">
            <a:avLst/>
          </a:prstGeom>
          <a:noFill/>
          <a:ln>
            <a:noFill/>
          </a:ln>
        </p:spPr>
      </p:pic>
      <p:pic>
        <p:nvPicPr>
          <p:cNvPr id="133" name="Google Shape;133;p117" descr="Circle&#10;&#10;Description automatically generated with medium confidence"/>
          <p:cNvPicPr preferRelativeResize="0"/>
          <p:nvPr/>
        </p:nvPicPr>
        <p:blipFill rotWithShape="1">
          <a:blip r:embed="rId5">
            <a:alphaModFix/>
          </a:blip>
          <a:srcRect/>
          <a:stretch/>
        </p:blipFill>
        <p:spPr>
          <a:xfrm>
            <a:off x="1837016" y="4663700"/>
            <a:ext cx="1228588" cy="375026"/>
          </a:xfrm>
          <a:prstGeom prst="rect">
            <a:avLst/>
          </a:prstGeom>
          <a:noFill/>
          <a:ln>
            <a:noFill/>
          </a:ln>
        </p:spPr>
      </p:pic>
      <p:pic>
        <p:nvPicPr>
          <p:cNvPr id="134" name="Google Shape;134;p117" descr="A picture containing text&#10;&#10;Description automatically generated"/>
          <p:cNvPicPr preferRelativeResize="0"/>
          <p:nvPr/>
        </p:nvPicPr>
        <p:blipFill rotWithShape="1">
          <a:blip r:embed="rId6">
            <a:alphaModFix/>
          </a:blip>
          <a:srcRect/>
          <a:stretch/>
        </p:blipFill>
        <p:spPr>
          <a:xfrm>
            <a:off x="5705252" y="4575402"/>
            <a:ext cx="735495" cy="551622"/>
          </a:xfrm>
          <a:prstGeom prst="rect">
            <a:avLst/>
          </a:prstGeom>
          <a:noFill/>
          <a:ln>
            <a:noFill/>
          </a:ln>
        </p:spPr>
      </p:pic>
      <p:pic>
        <p:nvPicPr>
          <p:cNvPr id="135" name="Google Shape;135;p117" descr="A picture containing text, clipart, screenshot&#10;&#10;Description automatically generated"/>
          <p:cNvPicPr preferRelativeResize="0"/>
          <p:nvPr/>
        </p:nvPicPr>
        <p:blipFill rotWithShape="1">
          <a:blip r:embed="rId7">
            <a:alphaModFix/>
          </a:blip>
          <a:srcRect/>
          <a:stretch/>
        </p:blipFill>
        <p:spPr>
          <a:xfrm>
            <a:off x="3471027" y="4654897"/>
            <a:ext cx="1828800" cy="4381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WHITE BKG">
  <p:cSld name="WHITE BKG">
    <p:bg>
      <p:bgPr>
        <a:solidFill>
          <a:schemeClr val="lt1"/>
        </a:solidFill>
        <a:effectLst/>
      </p:bgPr>
    </p:bg>
    <p:spTree>
      <p:nvGrpSpPr>
        <p:cNvPr id="1" name="Shape 136"/>
        <p:cNvGrpSpPr/>
        <p:nvPr/>
      </p:nvGrpSpPr>
      <p:grpSpPr>
        <a:xfrm>
          <a:off x="0" y="0"/>
          <a:ext cx="0" cy="0"/>
          <a:chOff x="0" y="0"/>
          <a:chExt cx="0" cy="0"/>
        </a:xfrm>
      </p:grpSpPr>
      <p:sp>
        <p:nvSpPr>
          <p:cNvPr id="137" name="Google Shape;137;p118"/>
          <p:cNvSpPr/>
          <p:nvPr/>
        </p:nvSpPr>
        <p:spPr>
          <a:xfrm>
            <a:off x="0" y="4611332"/>
            <a:ext cx="9144000" cy="289500"/>
          </a:xfrm>
          <a:prstGeom prst="rect">
            <a:avLst/>
          </a:prstGeom>
          <a:solidFill>
            <a:srgbClr val="0033A3"/>
          </a:solid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Helvetica Neue Light"/>
              <a:ea typeface="Helvetica Neue Light"/>
              <a:cs typeface="Helvetica Neue Light"/>
              <a:sym typeface="Helvetica Neue Light"/>
            </a:endParaRPr>
          </a:p>
        </p:txBody>
      </p:sp>
      <p:pic>
        <p:nvPicPr>
          <p:cNvPr id="138" name="Google Shape;138;p118"/>
          <p:cNvPicPr preferRelativeResize="0"/>
          <p:nvPr/>
        </p:nvPicPr>
        <p:blipFill rotWithShape="1">
          <a:blip r:embed="rId2">
            <a:alphaModFix/>
          </a:blip>
          <a:srcRect/>
          <a:stretch/>
        </p:blipFill>
        <p:spPr>
          <a:xfrm>
            <a:off x="7414571" y="200025"/>
            <a:ext cx="1580483" cy="519220"/>
          </a:xfrm>
          <a:prstGeom prst="rect">
            <a:avLst/>
          </a:prstGeom>
          <a:noFill/>
          <a:ln>
            <a:noFill/>
          </a:ln>
        </p:spPr>
      </p:pic>
      <p:cxnSp>
        <p:nvCxnSpPr>
          <p:cNvPr id="139" name="Google Shape;139;p118"/>
          <p:cNvCxnSpPr/>
          <p:nvPr/>
        </p:nvCxnSpPr>
        <p:spPr>
          <a:xfrm>
            <a:off x="0" y="762187"/>
            <a:ext cx="6517500" cy="0"/>
          </a:xfrm>
          <a:prstGeom prst="straightConnector1">
            <a:avLst/>
          </a:prstGeom>
          <a:noFill/>
          <a:ln w="9525" cap="flat" cmpd="sng">
            <a:solidFill>
              <a:srgbClr val="003399"/>
            </a:solidFill>
            <a:prstDash val="solid"/>
            <a:round/>
            <a:headEnd type="none" w="sm" len="sm"/>
            <a:tailEnd type="none" w="sm" len="sm"/>
          </a:ln>
        </p:spPr>
      </p:cxnSp>
      <p:sp>
        <p:nvSpPr>
          <p:cNvPr id="140" name="Google Shape;140;p118"/>
          <p:cNvSpPr txBox="1"/>
          <p:nvPr/>
        </p:nvSpPr>
        <p:spPr>
          <a:xfrm>
            <a:off x="5148677" y="4664504"/>
            <a:ext cx="3992100" cy="192300"/>
          </a:xfrm>
          <a:prstGeom prst="rect">
            <a:avLst/>
          </a:prstGeom>
          <a:noFill/>
          <a:ln>
            <a:noFill/>
          </a:ln>
        </p:spPr>
        <p:txBody>
          <a:bodyPr spcFirstLastPara="1" wrap="square" lIns="68575" tIns="34275" rIns="68575" bIns="34275" anchor="ctr"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Helvetica Neue Light"/>
                <a:ea typeface="Helvetica Neue Light"/>
                <a:cs typeface="Helvetica Neue Light"/>
                <a:sym typeface="Helvetica Neue Light"/>
              </a:rPr>
              <a:t>© 2023 American Psychiatric Association. All rights reserved. </a:t>
            </a:r>
            <a:endParaRPr sz="1100" b="0" i="0" u="none" strike="noStrike" cap="none">
              <a:solidFill>
                <a:srgbClr val="000000"/>
              </a:solidFill>
              <a:latin typeface="Arial"/>
              <a:ea typeface="Arial"/>
              <a:cs typeface="Arial"/>
              <a:sym typeface="Arial"/>
            </a:endParaRPr>
          </a:p>
        </p:txBody>
      </p:sp>
      <p:sp>
        <p:nvSpPr>
          <p:cNvPr id="141" name="Google Shape;141;p118"/>
          <p:cNvSpPr txBox="1">
            <a:spLocks noGrp="1"/>
          </p:cNvSpPr>
          <p:nvPr>
            <p:ph type="title"/>
          </p:nvPr>
        </p:nvSpPr>
        <p:spPr>
          <a:xfrm>
            <a:off x="457200" y="230841"/>
            <a:ext cx="6060300" cy="439800"/>
          </a:xfrm>
          <a:prstGeom prst="rect">
            <a:avLst/>
          </a:prstGeom>
          <a:noFill/>
          <a:ln>
            <a:noFill/>
          </a:ln>
        </p:spPr>
        <p:txBody>
          <a:bodyPr spcFirstLastPara="1" wrap="square" lIns="38100" tIns="38100" rIns="38100" bIns="38100" anchor="ctr" anchorCtr="0">
            <a:normAutofit/>
          </a:bodyPr>
          <a:lstStyle>
            <a:lvl1pPr lvl="0" algn="l">
              <a:lnSpc>
                <a:spcPct val="100000"/>
              </a:lnSpc>
              <a:spcBef>
                <a:spcPts val="0"/>
              </a:spcBef>
              <a:spcAft>
                <a:spcPts val="0"/>
              </a:spcAft>
              <a:buClr>
                <a:srgbClr val="003399"/>
              </a:buClr>
              <a:buSzPts val="1800"/>
              <a:buFont typeface="Short Stack"/>
              <a:buNone/>
              <a:defRPr sz="1800" cap="none">
                <a:solidFill>
                  <a:srgbClr val="003399"/>
                </a:solidFill>
              </a:defRPr>
            </a:lvl1pPr>
            <a:lvl2pPr lvl="1" algn="ctr">
              <a:lnSpc>
                <a:spcPct val="100000"/>
              </a:lnSpc>
              <a:spcBef>
                <a:spcPts val="0"/>
              </a:spcBef>
              <a:spcAft>
                <a:spcPts val="0"/>
              </a:spcAft>
              <a:buClr>
                <a:srgbClr val="FFFFFF"/>
              </a:buClr>
              <a:buSzPts val="1400"/>
              <a:buNone/>
              <a:defRPr/>
            </a:lvl2pPr>
            <a:lvl3pPr lvl="2" algn="ctr">
              <a:lnSpc>
                <a:spcPct val="100000"/>
              </a:lnSpc>
              <a:spcBef>
                <a:spcPts val="0"/>
              </a:spcBef>
              <a:spcAft>
                <a:spcPts val="0"/>
              </a:spcAft>
              <a:buClr>
                <a:srgbClr val="FFFFFF"/>
              </a:buClr>
              <a:buSzPts val="1400"/>
              <a:buNone/>
              <a:defRPr/>
            </a:lvl3pPr>
            <a:lvl4pPr lvl="3" algn="ctr">
              <a:lnSpc>
                <a:spcPct val="100000"/>
              </a:lnSpc>
              <a:spcBef>
                <a:spcPts val="0"/>
              </a:spcBef>
              <a:spcAft>
                <a:spcPts val="0"/>
              </a:spcAft>
              <a:buClr>
                <a:srgbClr val="FFFFFF"/>
              </a:buClr>
              <a:buSzPts val="1400"/>
              <a:buNone/>
              <a:defRPr/>
            </a:lvl4pPr>
            <a:lvl5pPr lvl="4" algn="ctr">
              <a:lnSpc>
                <a:spcPct val="100000"/>
              </a:lnSpc>
              <a:spcBef>
                <a:spcPts val="0"/>
              </a:spcBef>
              <a:spcAft>
                <a:spcPts val="0"/>
              </a:spcAft>
              <a:buClr>
                <a:srgbClr val="FFFFFF"/>
              </a:buClr>
              <a:buSzPts val="1400"/>
              <a:buNone/>
              <a:defRPr/>
            </a:lvl5pPr>
            <a:lvl6pPr lvl="5" algn="ctr">
              <a:lnSpc>
                <a:spcPct val="100000"/>
              </a:lnSpc>
              <a:spcBef>
                <a:spcPts val="0"/>
              </a:spcBef>
              <a:spcAft>
                <a:spcPts val="0"/>
              </a:spcAft>
              <a:buClr>
                <a:srgbClr val="FFFFFF"/>
              </a:buClr>
              <a:buSzPts val="1400"/>
              <a:buNone/>
              <a:defRPr/>
            </a:lvl6pPr>
            <a:lvl7pPr lvl="6" algn="ctr">
              <a:lnSpc>
                <a:spcPct val="100000"/>
              </a:lnSpc>
              <a:spcBef>
                <a:spcPts val="0"/>
              </a:spcBef>
              <a:spcAft>
                <a:spcPts val="0"/>
              </a:spcAft>
              <a:buClr>
                <a:srgbClr val="FFFFFF"/>
              </a:buClr>
              <a:buSzPts val="1400"/>
              <a:buNone/>
              <a:defRPr/>
            </a:lvl7pPr>
            <a:lvl8pPr lvl="7" algn="ctr">
              <a:lnSpc>
                <a:spcPct val="100000"/>
              </a:lnSpc>
              <a:spcBef>
                <a:spcPts val="0"/>
              </a:spcBef>
              <a:spcAft>
                <a:spcPts val="0"/>
              </a:spcAft>
              <a:buClr>
                <a:srgbClr val="FFFFFF"/>
              </a:buClr>
              <a:buSzPts val="1400"/>
              <a:buNone/>
              <a:defRPr/>
            </a:lvl8pPr>
            <a:lvl9pPr lvl="8" algn="ctr">
              <a:lnSpc>
                <a:spcPct val="100000"/>
              </a:lnSpc>
              <a:spcBef>
                <a:spcPts val="0"/>
              </a:spcBef>
              <a:spcAft>
                <a:spcPts val="0"/>
              </a:spcAft>
              <a:buClr>
                <a:srgbClr val="FFFFFF"/>
              </a:buClr>
              <a:buSzPts val="1400"/>
              <a:buNone/>
              <a:defRPr/>
            </a:lvl9pPr>
          </a:lstStyle>
          <a:p>
            <a:endParaRPr/>
          </a:p>
        </p:txBody>
      </p:sp>
      <p:sp>
        <p:nvSpPr>
          <p:cNvPr id="142" name="Google Shape;142;p118"/>
          <p:cNvSpPr txBox="1">
            <a:spLocks noGrp="1"/>
          </p:cNvSpPr>
          <p:nvPr>
            <p:ph type="body" idx="1"/>
          </p:nvPr>
        </p:nvSpPr>
        <p:spPr>
          <a:xfrm>
            <a:off x="457200" y="1021080"/>
            <a:ext cx="7815300" cy="3429000"/>
          </a:xfrm>
          <a:prstGeom prst="rect">
            <a:avLst/>
          </a:prstGeom>
          <a:noFill/>
          <a:ln>
            <a:noFill/>
          </a:ln>
        </p:spPr>
        <p:txBody>
          <a:bodyPr spcFirstLastPara="1" wrap="square" lIns="38100" tIns="38100" rIns="38100" bIns="38100" anchor="ctr" anchorCtr="0">
            <a:noAutofit/>
          </a:bodyPr>
          <a:lstStyle>
            <a:lvl1pPr marL="457200" lvl="0" indent="-266700" algn="l">
              <a:lnSpc>
                <a:spcPct val="100000"/>
              </a:lnSpc>
              <a:spcBef>
                <a:spcPts val="3200"/>
              </a:spcBef>
              <a:spcAft>
                <a:spcPts val="0"/>
              </a:spcAft>
              <a:buClr>
                <a:srgbClr val="FFFFFF"/>
              </a:buClr>
              <a:buSzPts val="600"/>
              <a:buChar char="•"/>
              <a:defRPr/>
            </a:lvl1pPr>
            <a:lvl2pPr marL="914400" lvl="1" indent="-266700" algn="l">
              <a:lnSpc>
                <a:spcPct val="100000"/>
              </a:lnSpc>
              <a:spcBef>
                <a:spcPts val="3200"/>
              </a:spcBef>
              <a:spcAft>
                <a:spcPts val="0"/>
              </a:spcAft>
              <a:buClr>
                <a:srgbClr val="FFFFFF"/>
              </a:buClr>
              <a:buSzPts val="600"/>
              <a:buChar char="•"/>
              <a:defRPr/>
            </a:lvl2pPr>
            <a:lvl3pPr marL="1371600" lvl="2" indent="-266700" algn="l">
              <a:lnSpc>
                <a:spcPct val="100000"/>
              </a:lnSpc>
              <a:spcBef>
                <a:spcPts val="3200"/>
              </a:spcBef>
              <a:spcAft>
                <a:spcPts val="0"/>
              </a:spcAft>
              <a:buClr>
                <a:srgbClr val="FFFFFF"/>
              </a:buClr>
              <a:buSzPts val="600"/>
              <a:buChar char="•"/>
              <a:defRPr/>
            </a:lvl3pPr>
            <a:lvl4pPr marL="1828800" lvl="3" indent="-266700" algn="l">
              <a:lnSpc>
                <a:spcPct val="100000"/>
              </a:lnSpc>
              <a:spcBef>
                <a:spcPts val="3200"/>
              </a:spcBef>
              <a:spcAft>
                <a:spcPts val="0"/>
              </a:spcAft>
              <a:buClr>
                <a:srgbClr val="FFFFFF"/>
              </a:buClr>
              <a:buSzPts val="600"/>
              <a:buChar char="•"/>
              <a:defRPr/>
            </a:lvl4pPr>
            <a:lvl5pPr marL="2286000" lvl="4" indent="-266700" algn="l">
              <a:lnSpc>
                <a:spcPct val="100000"/>
              </a:lnSpc>
              <a:spcBef>
                <a:spcPts val="3200"/>
              </a:spcBef>
              <a:spcAft>
                <a:spcPts val="0"/>
              </a:spcAft>
              <a:buClr>
                <a:srgbClr val="FFFFFF"/>
              </a:buClr>
              <a:buSzPts val="600"/>
              <a:buChar char="•"/>
              <a:defRPr/>
            </a:lvl5pPr>
            <a:lvl6pPr marL="2743200" lvl="5" indent="-266700" algn="l">
              <a:lnSpc>
                <a:spcPct val="100000"/>
              </a:lnSpc>
              <a:spcBef>
                <a:spcPts val="3200"/>
              </a:spcBef>
              <a:spcAft>
                <a:spcPts val="0"/>
              </a:spcAft>
              <a:buClr>
                <a:srgbClr val="FFFFFF"/>
              </a:buClr>
              <a:buSzPts val="600"/>
              <a:buChar char="•"/>
              <a:defRPr/>
            </a:lvl6pPr>
            <a:lvl7pPr marL="3200400" lvl="6" indent="-266700" algn="l">
              <a:lnSpc>
                <a:spcPct val="100000"/>
              </a:lnSpc>
              <a:spcBef>
                <a:spcPts val="3200"/>
              </a:spcBef>
              <a:spcAft>
                <a:spcPts val="0"/>
              </a:spcAft>
              <a:buClr>
                <a:srgbClr val="FFFFFF"/>
              </a:buClr>
              <a:buSzPts val="600"/>
              <a:buChar char="•"/>
              <a:defRPr/>
            </a:lvl7pPr>
            <a:lvl8pPr marL="3657600" lvl="7" indent="-266700" algn="l">
              <a:lnSpc>
                <a:spcPct val="100000"/>
              </a:lnSpc>
              <a:spcBef>
                <a:spcPts val="3200"/>
              </a:spcBef>
              <a:spcAft>
                <a:spcPts val="0"/>
              </a:spcAft>
              <a:buClr>
                <a:srgbClr val="FFFFFF"/>
              </a:buClr>
              <a:buSzPts val="600"/>
              <a:buChar char="•"/>
              <a:defRPr/>
            </a:lvl8pPr>
            <a:lvl9pPr marL="4114800" lvl="8" indent="-266700" algn="l">
              <a:lnSpc>
                <a:spcPct val="100000"/>
              </a:lnSpc>
              <a:spcBef>
                <a:spcPts val="3200"/>
              </a:spcBef>
              <a:spcAft>
                <a:spcPts val="0"/>
              </a:spcAft>
              <a:buClr>
                <a:srgbClr val="FFFFFF"/>
              </a:buClr>
              <a:buSzPts val="600"/>
              <a:buChar char="•"/>
              <a:defRPr/>
            </a:lvl9pPr>
          </a:lstStyle>
          <a:p>
            <a:endParaRPr/>
          </a:p>
        </p:txBody>
      </p:sp>
      <p:sp>
        <p:nvSpPr>
          <p:cNvPr id="143" name="Google Shape;143;p118"/>
          <p:cNvSpPr txBox="1"/>
          <p:nvPr/>
        </p:nvSpPr>
        <p:spPr>
          <a:xfrm>
            <a:off x="457200" y="4611852"/>
            <a:ext cx="21336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lt1"/>
                </a:solidFill>
                <a:latin typeface="Helvetica Neue Light"/>
                <a:ea typeface="Helvetica Neue Light"/>
                <a:cs typeface="Helvetica Neue Light"/>
                <a:sym typeface="Helvetica Neue Light"/>
              </a:rPr>
              <a:t>‹#›</a:t>
            </a:fld>
            <a:endParaRPr sz="800" b="0" i="0" u="none" strike="noStrike" cap="none">
              <a:solidFill>
                <a:schemeClr val="lt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9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 name="Google Shape;23;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9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9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 name="Google Shape;27;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2">
  <p:cSld name="TITLE_AND_BODY_2">
    <p:spTree>
      <p:nvGrpSpPr>
        <p:cNvPr id="1" name="Shape 28"/>
        <p:cNvGrpSpPr/>
        <p:nvPr/>
      </p:nvGrpSpPr>
      <p:grpSpPr>
        <a:xfrm>
          <a:off x="0" y="0"/>
          <a:ext cx="0" cy="0"/>
          <a:chOff x="0" y="0"/>
          <a:chExt cx="0" cy="0"/>
        </a:xfrm>
      </p:grpSpPr>
      <p:sp>
        <p:nvSpPr>
          <p:cNvPr id="29" name="Google Shape;29;p95"/>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9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9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9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9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FCF9"/>
        </a:solidFill>
        <a:effectLst/>
      </p:bgPr>
    </p:bg>
    <p:spTree>
      <p:nvGrpSpPr>
        <p:cNvPr id="1" name="Shape 5"/>
        <p:cNvGrpSpPr/>
        <p:nvPr/>
      </p:nvGrpSpPr>
      <p:grpSpPr>
        <a:xfrm>
          <a:off x="0" y="0"/>
          <a:ext cx="0" cy="0"/>
          <a:chOff x="0" y="0"/>
          <a:chExt cx="0" cy="0"/>
        </a:xfrm>
      </p:grpSpPr>
      <p:sp>
        <p:nvSpPr>
          <p:cNvPr id="6" name="Google Shape;6;p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dirty="0"/>
          </a:p>
        </p:txBody>
      </p:sp>
      <p:sp>
        <p:nvSpPr>
          <p:cNvPr id="7" name="Google Shape;7;p8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8" name="Google Shape;8;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chemeClr val="tx1"/>
          </a:solidFill>
          <a:latin typeface="Atkinson Hyperlegible" pitchFamily="2" charset="77"/>
          <a:ea typeface="Atkinson Hyperlegible"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Font typeface="Arial"/>
        <a:buNone/>
        <a:defRPr sz="2000" b="0" i="0" u="none" strike="noStrike" cap="none">
          <a:solidFill>
            <a:schemeClr val="tx1"/>
          </a:solidFill>
          <a:latin typeface="Myriad Pro" panose="020B0503030403020204" pitchFamily="34" charset="0"/>
          <a:ea typeface="Myriad Pro" panose="020B05030304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67"/>
        <p:cNvGrpSpPr/>
        <p:nvPr/>
      </p:nvGrpSpPr>
      <p:grpSpPr>
        <a:xfrm>
          <a:off x="0" y="0"/>
          <a:ext cx="0" cy="0"/>
          <a:chOff x="0" y="0"/>
          <a:chExt cx="0" cy="0"/>
        </a:xfrm>
      </p:grpSpPr>
      <p:sp>
        <p:nvSpPr>
          <p:cNvPr id="68" name="Google Shape;68;p91"/>
          <p:cNvSpPr txBox="1">
            <a:spLocks noGrp="1"/>
          </p:cNvSpPr>
          <p:nvPr>
            <p:ph type="body" idx="1"/>
          </p:nvPr>
        </p:nvSpPr>
        <p:spPr>
          <a:xfrm>
            <a:off x="892970" y="562572"/>
            <a:ext cx="7358100" cy="4018200"/>
          </a:xfrm>
          <a:prstGeom prst="rect">
            <a:avLst/>
          </a:prstGeom>
          <a:noFill/>
          <a:ln>
            <a:noFill/>
          </a:ln>
        </p:spPr>
        <p:txBody>
          <a:bodyPr spcFirstLastPara="1" wrap="square" lIns="38100" tIns="38100" rIns="38100" bIns="38100" anchor="ctr" anchorCtr="0">
            <a:noAutofit/>
          </a:bodyPr>
          <a:lstStyle>
            <a:lvl1pPr marL="457200" marR="0" lvl="0" indent="-279400" algn="l" rtl="0">
              <a:lnSpc>
                <a:spcPct val="100000"/>
              </a:lnSpc>
              <a:spcBef>
                <a:spcPts val="3200"/>
              </a:spcBef>
              <a:spcAft>
                <a:spcPts val="0"/>
              </a:spcAft>
              <a:buClr>
                <a:srgbClr val="FFFFFF"/>
              </a:buClr>
              <a:buSzPts val="800"/>
              <a:buFont typeface="Short Stack"/>
              <a:buChar char="•"/>
              <a:defRPr sz="1900" b="0" i="0" u="none" strike="noStrike" cap="none">
                <a:solidFill>
                  <a:srgbClr val="FFFFFF"/>
                </a:solidFill>
                <a:latin typeface="Short Stack"/>
                <a:ea typeface="Short Stack"/>
                <a:cs typeface="Short Stack"/>
                <a:sym typeface="Short Stack"/>
              </a:defRPr>
            </a:lvl1pPr>
            <a:lvl2pPr marL="914400" marR="0" lvl="1" indent="-279400" algn="l" rtl="0">
              <a:lnSpc>
                <a:spcPct val="100000"/>
              </a:lnSpc>
              <a:spcBef>
                <a:spcPts val="3200"/>
              </a:spcBef>
              <a:spcAft>
                <a:spcPts val="0"/>
              </a:spcAft>
              <a:buClr>
                <a:srgbClr val="FFFFFF"/>
              </a:buClr>
              <a:buSzPts val="800"/>
              <a:buFont typeface="Short Stack"/>
              <a:buChar char="•"/>
              <a:defRPr sz="1900" b="0" i="0" u="none" strike="noStrike" cap="none">
                <a:solidFill>
                  <a:srgbClr val="FFFFFF"/>
                </a:solidFill>
                <a:latin typeface="Short Stack"/>
                <a:ea typeface="Short Stack"/>
                <a:cs typeface="Short Stack"/>
                <a:sym typeface="Short Stack"/>
              </a:defRPr>
            </a:lvl2pPr>
            <a:lvl3pPr marL="1371600" marR="0" lvl="2" indent="-279400" algn="l" rtl="0">
              <a:lnSpc>
                <a:spcPct val="100000"/>
              </a:lnSpc>
              <a:spcBef>
                <a:spcPts val="3200"/>
              </a:spcBef>
              <a:spcAft>
                <a:spcPts val="0"/>
              </a:spcAft>
              <a:buClr>
                <a:srgbClr val="FFFFFF"/>
              </a:buClr>
              <a:buSzPts val="800"/>
              <a:buFont typeface="Short Stack"/>
              <a:buChar char="•"/>
              <a:defRPr sz="1900" b="0" i="0" u="none" strike="noStrike" cap="none">
                <a:solidFill>
                  <a:srgbClr val="FFFFFF"/>
                </a:solidFill>
                <a:latin typeface="Short Stack"/>
                <a:ea typeface="Short Stack"/>
                <a:cs typeface="Short Stack"/>
                <a:sym typeface="Short Stack"/>
              </a:defRPr>
            </a:lvl3pPr>
            <a:lvl4pPr marL="1828800" marR="0" lvl="3" indent="-279400" algn="l" rtl="0">
              <a:lnSpc>
                <a:spcPct val="100000"/>
              </a:lnSpc>
              <a:spcBef>
                <a:spcPts val="3200"/>
              </a:spcBef>
              <a:spcAft>
                <a:spcPts val="0"/>
              </a:spcAft>
              <a:buClr>
                <a:srgbClr val="FFFFFF"/>
              </a:buClr>
              <a:buSzPts val="800"/>
              <a:buFont typeface="Short Stack"/>
              <a:buChar char="•"/>
              <a:defRPr sz="1900" b="0" i="0" u="none" strike="noStrike" cap="none">
                <a:solidFill>
                  <a:srgbClr val="FFFFFF"/>
                </a:solidFill>
                <a:latin typeface="Short Stack"/>
                <a:ea typeface="Short Stack"/>
                <a:cs typeface="Short Stack"/>
                <a:sym typeface="Short Stack"/>
              </a:defRPr>
            </a:lvl4pPr>
            <a:lvl5pPr marL="2286000" marR="0" lvl="4" indent="-279400" algn="l" rtl="0">
              <a:lnSpc>
                <a:spcPct val="100000"/>
              </a:lnSpc>
              <a:spcBef>
                <a:spcPts val="3200"/>
              </a:spcBef>
              <a:spcAft>
                <a:spcPts val="0"/>
              </a:spcAft>
              <a:buClr>
                <a:srgbClr val="FFFFFF"/>
              </a:buClr>
              <a:buSzPts val="800"/>
              <a:buFont typeface="Short Stack"/>
              <a:buChar char="•"/>
              <a:defRPr sz="1900" b="0" i="0" u="none" strike="noStrike" cap="none">
                <a:solidFill>
                  <a:srgbClr val="FFFFFF"/>
                </a:solidFill>
                <a:latin typeface="Short Stack"/>
                <a:ea typeface="Short Stack"/>
                <a:cs typeface="Short Stack"/>
                <a:sym typeface="Short Stack"/>
              </a:defRPr>
            </a:lvl5pPr>
            <a:lvl6pPr marL="2743200" marR="0" lvl="5" indent="-279400" algn="l" rtl="0">
              <a:lnSpc>
                <a:spcPct val="100000"/>
              </a:lnSpc>
              <a:spcBef>
                <a:spcPts val="3200"/>
              </a:spcBef>
              <a:spcAft>
                <a:spcPts val="0"/>
              </a:spcAft>
              <a:buClr>
                <a:srgbClr val="FFFFFF"/>
              </a:buClr>
              <a:buSzPts val="800"/>
              <a:buFont typeface="Short Stack"/>
              <a:buChar char="•"/>
              <a:defRPr sz="1900" b="0" i="0" u="none" strike="noStrike" cap="none">
                <a:solidFill>
                  <a:srgbClr val="FFFFFF"/>
                </a:solidFill>
                <a:latin typeface="Short Stack"/>
                <a:ea typeface="Short Stack"/>
                <a:cs typeface="Short Stack"/>
                <a:sym typeface="Short Stack"/>
              </a:defRPr>
            </a:lvl6pPr>
            <a:lvl7pPr marL="3200400" marR="0" lvl="6" indent="-279400" algn="l" rtl="0">
              <a:lnSpc>
                <a:spcPct val="100000"/>
              </a:lnSpc>
              <a:spcBef>
                <a:spcPts val="3200"/>
              </a:spcBef>
              <a:spcAft>
                <a:spcPts val="0"/>
              </a:spcAft>
              <a:buClr>
                <a:srgbClr val="FFFFFF"/>
              </a:buClr>
              <a:buSzPts val="800"/>
              <a:buFont typeface="Short Stack"/>
              <a:buChar char="•"/>
              <a:defRPr sz="1900" b="0" i="0" u="none" strike="noStrike" cap="none">
                <a:solidFill>
                  <a:srgbClr val="FFFFFF"/>
                </a:solidFill>
                <a:latin typeface="Short Stack"/>
                <a:ea typeface="Short Stack"/>
                <a:cs typeface="Short Stack"/>
                <a:sym typeface="Short Stack"/>
              </a:defRPr>
            </a:lvl7pPr>
            <a:lvl8pPr marL="3657600" marR="0" lvl="7" indent="-279400" algn="l" rtl="0">
              <a:lnSpc>
                <a:spcPct val="100000"/>
              </a:lnSpc>
              <a:spcBef>
                <a:spcPts val="3200"/>
              </a:spcBef>
              <a:spcAft>
                <a:spcPts val="0"/>
              </a:spcAft>
              <a:buClr>
                <a:srgbClr val="FFFFFF"/>
              </a:buClr>
              <a:buSzPts val="800"/>
              <a:buFont typeface="Short Stack"/>
              <a:buChar char="•"/>
              <a:defRPr sz="1900" b="0" i="0" u="none" strike="noStrike" cap="none">
                <a:solidFill>
                  <a:srgbClr val="FFFFFF"/>
                </a:solidFill>
                <a:latin typeface="Short Stack"/>
                <a:ea typeface="Short Stack"/>
                <a:cs typeface="Short Stack"/>
                <a:sym typeface="Short Stack"/>
              </a:defRPr>
            </a:lvl8pPr>
            <a:lvl9pPr marL="4114800" marR="0" lvl="8" indent="-279400" algn="l" rtl="0">
              <a:lnSpc>
                <a:spcPct val="100000"/>
              </a:lnSpc>
              <a:spcBef>
                <a:spcPts val="3200"/>
              </a:spcBef>
              <a:spcAft>
                <a:spcPts val="0"/>
              </a:spcAft>
              <a:buClr>
                <a:srgbClr val="FFFFFF"/>
              </a:buClr>
              <a:buSzPts val="800"/>
              <a:buFont typeface="Short Stack"/>
              <a:buChar char="•"/>
              <a:defRPr sz="1900" b="0" i="0" u="none" strike="noStrike" cap="none">
                <a:solidFill>
                  <a:srgbClr val="FFFFFF"/>
                </a:solidFill>
                <a:latin typeface="Short Stack"/>
                <a:ea typeface="Short Stack"/>
                <a:cs typeface="Short Stack"/>
                <a:sym typeface="Short Stack"/>
              </a:defRPr>
            </a:lvl9pPr>
          </a:lstStyle>
          <a:p>
            <a:endParaRPr/>
          </a:p>
        </p:txBody>
      </p:sp>
      <p:sp>
        <p:nvSpPr>
          <p:cNvPr id="69" name="Google Shape;69;p91"/>
          <p:cNvSpPr txBox="1">
            <a:spLocks noGrp="1"/>
          </p:cNvSpPr>
          <p:nvPr>
            <p:ph type="title"/>
          </p:nvPr>
        </p:nvSpPr>
        <p:spPr>
          <a:xfrm>
            <a:off x="892970" y="107156"/>
            <a:ext cx="7358100" cy="1339500"/>
          </a:xfrm>
          <a:prstGeom prst="rect">
            <a:avLst/>
          </a:prstGeom>
          <a:noFill/>
          <a:ln>
            <a:noFill/>
          </a:ln>
        </p:spPr>
        <p:txBody>
          <a:bodyPr spcFirstLastPara="1" wrap="square" lIns="38100" tIns="38100" rIns="38100" bIns="38100" anchor="ctr" anchorCtr="0">
            <a:noAutofit/>
          </a:bodyPr>
          <a:lstStyle>
            <a:lvl1pPr marR="0" lvl="0" algn="ctr" rtl="0">
              <a:lnSpc>
                <a:spcPct val="100000"/>
              </a:lnSpc>
              <a:spcBef>
                <a:spcPts val="0"/>
              </a:spcBef>
              <a:spcAft>
                <a:spcPts val="0"/>
              </a:spcAft>
              <a:buClr>
                <a:srgbClr val="FFFFFF"/>
              </a:buClr>
              <a:buSzPts val="3800"/>
              <a:buFont typeface="Short Stack"/>
              <a:buNone/>
              <a:defRPr sz="3800" b="0" i="0" u="none" strike="noStrike" cap="none">
                <a:solidFill>
                  <a:srgbClr val="FFFFFF"/>
                </a:solidFill>
                <a:latin typeface="Short Stack"/>
                <a:ea typeface="Short Stack"/>
                <a:cs typeface="Short Stack"/>
                <a:sym typeface="Short Stack"/>
              </a:defRPr>
            </a:lvl1pPr>
            <a:lvl2pPr marR="0" lvl="1" algn="ctr" rtl="0">
              <a:lnSpc>
                <a:spcPct val="100000"/>
              </a:lnSpc>
              <a:spcBef>
                <a:spcPts val="0"/>
              </a:spcBef>
              <a:spcAft>
                <a:spcPts val="0"/>
              </a:spcAft>
              <a:buClr>
                <a:srgbClr val="FFFFFF"/>
              </a:buClr>
              <a:buSzPts val="3800"/>
              <a:buFont typeface="Short Stack"/>
              <a:buNone/>
              <a:defRPr sz="3800" b="0" i="0" u="none" strike="noStrike" cap="none">
                <a:solidFill>
                  <a:srgbClr val="FFFFFF"/>
                </a:solidFill>
                <a:latin typeface="Short Stack"/>
                <a:ea typeface="Short Stack"/>
                <a:cs typeface="Short Stack"/>
                <a:sym typeface="Short Stack"/>
              </a:defRPr>
            </a:lvl2pPr>
            <a:lvl3pPr marR="0" lvl="2" algn="ctr" rtl="0">
              <a:lnSpc>
                <a:spcPct val="100000"/>
              </a:lnSpc>
              <a:spcBef>
                <a:spcPts val="0"/>
              </a:spcBef>
              <a:spcAft>
                <a:spcPts val="0"/>
              </a:spcAft>
              <a:buClr>
                <a:srgbClr val="FFFFFF"/>
              </a:buClr>
              <a:buSzPts val="3800"/>
              <a:buFont typeface="Short Stack"/>
              <a:buNone/>
              <a:defRPr sz="3800" b="0" i="0" u="none" strike="noStrike" cap="none">
                <a:solidFill>
                  <a:srgbClr val="FFFFFF"/>
                </a:solidFill>
                <a:latin typeface="Short Stack"/>
                <a:ea typeface="Short Stack"/>
                <a:cs typeface="Short Stack"/>
                <a:sym typeface="Short Stack"/>
              </a:defRPr>
            </a:lvl3pPr>
            <a:lvl4pPr marR="0" lvl="3" algn="ctr" rtl="0">
              <a:lnSpc>
                <a:spcPct val="100000"/>
              </a:lnSpc>
              <a:spcBef>
                <a:spcPts val="0"/>
              </a:spcBef>
              <a:spcAft>
                <a:spcPts val="0"/>
              </a:spcAft>
              <a:buClr>
                <a:srgbClr val="FFFFFF"/>
              </a:buClr>
              <a:buSzPts val="3800"/>
              <a:buFont typeface="Short Stack"/>
              <a:buNone/>
              <a:defRPr sz="3800" b="0" i="0" u="none" strike="noStrike" cap="none">
                <a:solidFill>
                  <a:srgbClr val="FFFFFF"/>
                </a:solidFill>
                <a:latin typeface="Short Stack"/>
                <a:ea typeface="Short Stack"/>
                <a:cs typeface="Short Stack"/>
                <a:sym typeface="Short Stack"/>
              </a:defRPr>
            </a:lvl4pPr>
            <a:lvl5pPr marR="0" lvl="4" algn="ctr" rtl="0">
              <a:lnSpc>
                <a:spcPct val="100000"/>
              </a:lnSpc>
              <a:spcBef>
                <a:spcPts val="0"/>
              </a:spcBef>
              <a:spcAft>
                <a:spcPts val="0"/>
              </a:spcAft>
              <a:buClr>
                <a:srgbClr val="FFFFFF"/>
              </a:buClr>
              <a:buSzPts val="3800"/>
              <a:buFont typeface="Short Stack"/>
              <a:buNone/>
              <a:defRPr sz="3800" b="0" i="0" u="none" strike="noStrike" cap="none">
                <a:solidFill>
                  <a:srgbClr val="FFFFFF"/>
                </a:solidFill>
                <a:latin typeface="Short Stack"/>
                <a:ea typeface="Short Stack"/>
                <a:cs typeface="Short Stack"/>
                <a:sym typeface="Short Stack"/>
              </a:defRPr>
            </a:lvl5pPr>
            <a:lvl6pPr marR="0" lvl="5" algn="ctr" rtl="0">
              <a:lnSpc>
                <a:spcPct val="100000"/>
              </a:lnSpc>
              <a:spcBef>
                <a:spcPts val="0"/>
              </a:spcBef>
              <a:spcAft>
                <a:spcPts val="0"/>
              </a:spcAft>
              <a:buClr>
                <a:srgbClr val="FFFFFF"/>
              </a:buClr>
              <a:buSzPts val="3800"/>
              <a:buFont typeface="Short Stack"/>
              <a:buNone/>
              <a:defRPr sz="3800" b="0" i="0" u="none" strike="noStrike" cap="none">
                <a:solidFill>
                  <a:srgbClr val="FFFFFF"/>
                </a:solidFill>
                <a:latin typeface="Short Stack"/>
                <a:ea typeface="Short Stack"/>
                <a:cs typeface="Short Stack"/>
                <a:sym typeface="Short Stack"/>
              </a:defRPr>
            </a:lvl6pPr>
            <a:lvl7pPr marR="0" lvl="6" algn="ctr" rtl="0">
              <a:lnSpc>
                <a:spcPct val="100000"/>
              </a:lnSpc>
              <a:spcBef>
                <a:spcPts val="0"/>
              </a:spcBef>
              <a:spcAft>
                <a:spcPts val="0"/>
              </a:spcAft>
              <a:buClr>
                <a:srgbClr val="FFFFFF"/>
              </a:buClr>
              <a:buSzPts val="3800"/>
              <a:buFont typeface="Short Stack"/>
              <a:buNone/>
              <a:defRPr sz="3800" b="0" i="0" u="none" strike="noStrike" cap="none">
                <a:solidFill>
                  <a:srgbClr val="FFFFFF"/>
                </a:solidFill>
                <a:latin typeface="Short Stack"/>
                <a:ea typeface="Short Stack"/>
                <a:cs typeface="Short Stack"/>
                <a:sym typeface="Short Stack"/>
              </a:defRPr>
            </a:lvl7pPr>
            <a:lvl8pPr marR="0" lvl="7" algn="ctr" rtl="0">
              <a:lnSpc>
                <a:spcPct val="100000"/>
              </a:lnSpc>
              <a:spcBef>
                <a:spcPts val="0"/>
              </a:spcBef>
              <a:spcAft>
                <a:spcPts val="0"/>
              </a:spcAft>
              <a:buClr>
                <a:srgbClr val="FFFFFF"/>
              </a:buClr>
              <a:buSzPts val="3800"/>
              <a:buFont typeface="Short Stack"/>
              <a:buNone/>
              <a:defRPr sz="3800" b="0" i="0" u="none" strike="noStrike" cap="none">
                <a:solidFill>
                  <a:srgbClr val="FFFFFF"/>
                </a:solidFill>
                <a:latin typeface="Short Stack"/>
                <a:ea typeface="Short Stack"/>
                <a:cs typeface="Short Stack"/>
                <a:sym typeface="Short Stack"/>
              </a:defRPr>
            </a:lvl8pPr>
            <a:lvl9pPr marR="0" lvl="8" algn="ctr" rtl="0">
              <a:lnSpc>
                <a:spcPct val="100000"/>
              </a:lnSpc>
              <a:spcBef>
                <a:spcPts val="0"/>
              </a:spcBef>
              <a:spcAft>
                <a:spcPts val="0"/>
              </a:spcAft>
              <a:buClr>
                <a:srgbClr val="FFFFFF"/>
              </a:buClr>
              <a:buSzPts val="3800"/>
              <a:buFont typeface="Short Stack"/>
              <a:buNone/>
              <a:defRPr sz="3800" b="0" i="0" u="none" strike="noStrike" cap="none">
                <a:solidFill>
                  <a:srgbClr val="FFFFFF"/>
                </a:solidFill>
                <a:latin typeface="Short Stack"/>
                <a:ea typeface="Short Stack"/>
                <a:cs typeface="Short Stack"/>
                <a:sym typeface="Short Stack"/>
              </a:defRPr>
            </a:lvl9pPr>
          </a:lstStyle>
          <a:p>
            <a:endParaRPr/>
          </a:p>
        </p:txBody>
      </p:sp>
      <p:sp>
        <p:nvSpPr>
          <p:cNvPr id="70" name="Google Shape;70;p91"/>
          <p:cNvSpPr txBox="1">
            <a:spLocks noGrp="1"/>
          </p:cNvSpPr>
          <p:nvPr>
            <p:ph type="sldNum" idx="12"/>
          </p:nvPr>
        </p:nvSpPr>
        <p:spPr>
          <a:xfrm>
            <a:off x="4437619" y="4866882"/>
            <a:ext cx="268200" cy="215400"/>
          </a:xfrm>
          <a:prstGeom prst="rect">
            <a:avLst/>
          </a:prstGeom>
          <a:noFill/>
          <a:ln>
            <a:noFill/>
          </a:ln>
        </p:spPr>
        <p:txBody>
          <a:bodyPr spcFirstLastPara="1" wrap="square" lIns="38100" tIns="38100" rIns="38100" bIns="38100" anchor="b" anchorCtr="0">
            <a:sp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hort Stack"/>
                <a:ea typeface="Short Stack"/>
                <a:cs typeface="Short Stack"/>
                <a:sym typeface="Short Stack"/>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hcs.ca.gov/individuals/Pages/MHPContactList.aspx"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samhsa.gov/sites/default/files/programs_campaigns/brss_tacs/core-competencies_508_12_13_18.pdf"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lao.ca.gov/reports/2025/5003/CalAIM-Enhanced-Care-Management-Community-Supports-Implementation-Update-030625.pdf" TargetMode="External"/><Relationship Id="rId7" Type="http://schemas.openxmlformats.org/officeDocument/2006/relationships/hyperlink" Target="https://www.dhcs.ca.gov/CalAIM/ECM/Pages/Home.aspx"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dhcs.ca.gov/CalAIM/Pages/calaim.aspx" TargetMode="External"/><Relationship Id="rId5" Type="http://schemas.openxmlformats.org/officeDocument/2006/relationships/hyperlink" Target="https://dredf.org/wp-content/uploads/2022/08/PPT-CalAIM-Presentation-8-22-22.pdf" TargetMode="External"/><Relationship Id="rId4" Type="http://schemas.openxmlformats.org/officeDocument/2006/relationships/hyperlink" Target="https://dredf.org/public-policy/housing/#calai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calhps.com/wp-content/uploads/2025/02/DD-Homelessness-Policy-Brief-2.10.25.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isabilityrightsca.org/publications/regional-center-eligibility-hearing-packet"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rula.disabilityrightsca.org/rula-book/chapter-7-community-living-arrangements-for-adults/" TargetMode="External"/><Relationship Id="rId5" Type="http://schemas.openxmlformats.org/officeDocument/2006/relationships/hyperlink" Target="https://rula.disabilityrightsca.org/rula-book/chapter-4-individual-program-plans/" TargetMode="External"/><Relationship Id="rId4" Type="http://schemas.openxmlformats.org/officeDocument/2006/relationships/hyperlink" Target="https://www.disabilityrightsca.org/publications/individualized-program-plan-ipp-planning-guid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disabilityrightsca.org/publications/regional-center-eligibility-hearing-packet"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rula.disabilityrightsca.org/rula-book/chapter-7-community-living-arrangements-for-adults/" TargetMode="External"/><Relationship Id="rId5" Type="http://schemas.openxmlformats.org/officeDocument/2006/relationships/hyperlink" Target="https://rula.disabilityrightsca.org/rula-book/chapter-4-individual-program-plans/" TargetMode="External"/><Relationship Id="rId4" Type="http://schemas.openxmlformats.org/officeDocument/2006/relationships/hyperlink" Target="https://www.disabilityrightsca.org/publications/individualized-program-plan-ipp-planning-guid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disabilityrightsca.org/publications/regional-center-eligibility-hearing-packet"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rula.disabilityrightsca.org/rula-book/chapter-2-eligibility-for-regional-center-services/how-do-i-apply-for-regional-center-servic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disabilityrightsca.org/system/files/file-attachments/547001_0.pdf"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www.cdss.ca.gov/Portals/9/Additional-Resources/Letters-and-Notices/ACINs/2020/I-19_20.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hyperlink" Target="https://podcasts.apple.com/us/podcast/unapologetically-black-unicorns/id1568804071?i=1000600968430"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image" Target="../media/image31.jp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encompasscs.org/second_story" TargetMode="External"/><Relationship Id="rId7" Type="http://schemas.openxmlformats.org/officeDocument/2006/relationships/hyperlink" Target="http://www.livelafamilia.org/" TargetMode="External"/><Relationship Id="rId2" Type="http://schemas.openxmlformats.org/officeDocument/2006/relationships/notesSlide" Target="../notesSlides/notesSlide52.xml"/><Relationship Id="rId1" Type="http://schemas.openxmlformats.org/officeDocument/2006/relationships/slideLayout" Target="../slideLayouts/slideLayout16.xml"/><Relationship Id="rId6" Type="http://schemas.openxmlformats.org/officeDocument/2006/relationships/hyperlink" Target="http://www.shareselfhelp.org/" TargetMode="External"/><Relationship Id="rId5" Type="http://schemas.openxmlformats.org/officeDocument/2006/relationships/hyperlink" Target="https://prpsn.org/services-peer-support-network.html?id=171" TargetMode="External"/><Relationship Id="rId4" Type="http://schemas.openxmlformats.org/officeDocument/2006/relationships/hyperlink" Target="http://www.fcservices.org/blackbird-house-respite/" TargetMode="External"/><Relationship Id="rId9"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hyperlink" Target="https://bridgehousing.buildingcalhhs.com/"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hyperlink" Target="https://bridgehousing.buildingcalhhs.com/county-behavioral-health-agencies#CBHAR1Awards" TargetMode="External"/><Relationship Id="rId4" Type="http://schemas.openxmlformats.org/officeDocument/2006/relationships/hyperlink" Target="https://bridgehousing.buildingcalhhs.com/county-behavioral-health-agencies#CBHAR3Award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dhcs.ca.gov/Documents/CARE-Early-Implementation-Report-10-31.pdf"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hyperlink" Target="https://kffhealthnews.org/news/article/health-brief-california-care-courts-falling-short/"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Samuel.Jain@disabilityrightsca.org"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dhcs.ca.gov/individuals/Pages/MHPContactList.aspx"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disabilityrightsca.org/publications/medi-cal-specialty-mental-health-services-county-mental-health-plan-mhp-grievances#foot_4a"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370374" y="837650"/>
            <a:ext cx="8520600" cy="146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990"/>
              <a:buFont typeface="Arial"/>
              <a:buNone/>
            </a:pPr>
            <a:r>
              <a:rPr lang="en" sz="4000" b="1" dirty="0">
                <a:latin typeface="Atkinson Hyperlegible"/>
                <a:ea typeface="Atkinson Hyperlegible"/>
                <a:cs typeface="Atkinson Hyperlegible"/>
                <a:sym typeface="Atkinson Hyperlegible"/>
              </a:rPr>
              <a:t>Services and Supports for </a:t>
            </a:r>
            <a:br>
              <a:rPr lang="en" sz="4000" b="1" dirty="0">
                <a:latin typeface="Atkinson Hyperlegible"/>
                <a:ea typeface="Atkinson Hyperlegible"/>
                <a:cs typeface="Atkinson Hyperlegible"/>
                <a:sym typeface="Atkinson Hyperlegible"/>
              </a:rPr>
            </a:br>
            <a:r>
              <a:rPr lang="en" sz="4000" b="1" dirty="0">
                <a:latin typeface="Atkinson Hyperlegible"/>
                <a:ea typeface="Atkinson Hyperlegible"/>
                <a:cs typeface="Atkinson Hyperlegible"/>
                <a:sym typeface="Atkinson Hyperlegible"/>
              </a:rPr>
              <a:t>Care Court Respondents Part II</a:t>
            </a:r>
            <a:endParaRPr sz="4400" b="1" dirty="0">
              <a:latin typeface="Atkinson Hyperlegible"/>
              <a:ea typeface="Atkinson Hyperlegible"/>
              <a:cs typeface="Atkinson Hyperlegible"/>
              <a:sym typeface="Atkinson Hyperlegible"/>
            </a:endParaRPr>
          </a:p>
        </p:txBody>
      </p:sp>
      <p:sp>
        <p:nvSpPr>
          <p:cNvPr id="149" name="Google Shape;149;p1"/>
          <p:cNvSpPr txBox="1">
            <a:spLocks noGrp="1"/>
          </p:cNvSpPr>
          <p:nvPr>
            <p:ph type="subTitle" idx="1"/>
          </p:nvPr>
        </p:nvSpPr>
        <p:spPr>
          <a:xfrm>
            <a:off x="370374" y="2310474"/>
            <a:ext cx="6270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7646"/>
              <a:buNone/>
            </a:pPr>
            <a:r>
              <a:rPr lang="en" dirty="0">
                <a:solidFill>
                  <a:schemeClr val="dk1"/>
                </a:solidFill>
                <a:ea typeface="Atkinson Hyperlegible"/>
                <a:cs typeface="Atkinson Hyperlegible"/>
                <a:sym typeface="Atkinson Hyperlegible"/>
              </a:rPr>
              <a:t>April 21, 2025</a:t>
            </a:r>
            <a:endParaRPr dirty="0">
              <a:solidFill>
                <a:schemeClr val="dk1"/>
              </a:solidFill>
              <a:ea typeface="Atkinson Hyperlegible"/>
              <a:cs typeface="Atkinson Hyperlegible"/>
              <a:sym typeface="Atkinson Hyperlegible"/>
            </a:endParaRPr>
          </a:p>
          <a:p>
            <a:pPr marL="0" lvl="0" indent="0" algn="l" rtl="0">
              <a:lnSpc>
                <a:spcPct val="100000"/>
              </a:lnSpc>
              <a:spcBef>
                <a:spcPts val="0"/>
              </a:spcBef>
              <a:spcAft>
                <a:spcPts val="0"/>
              </a:spcAft>
              <a:buSzPct val="117646"/>
              <a:buNone/>
            </a:pPr>
            <a:r>
              <a:rPr lang="en" dirty="0">
                <a:solidFill>
                  <a:schemeClr val="dk1"/>
                </a:solidFill>
                <a:ea typeface="Atkinson Hyperlegible"/>
                <a:cs typeface="Atkinson Hyperlegible"/>
                <a:sym typeface="Atkinson Hyperlegible"/>
              </a:rPr>
              <a:t>DREDF + Keris </a:t>
            </a:r>
            <a:r>
              <a:rPr lang="en" dirty="0" err="1">
                <a:solidFill>
                  <a:schemeClr val="dk1"/>
                </a:solidFill>
                <a:ea typeface="Atkinson Hyperlegible"/>
                <a:cs typeface="Atkinson Hyperlegible"/>
                <a:sym typeface="Atkinson Hyperlegible"/>
              </a:rPr>
              <a:t>Jän</a:t>
            </a:r>
            <a:r>
              <a:rPr lang="en" dirty="0">
                <a:solidFill>
                  <a:schemeClr val="dk1"/>
                </a:solidFill>
                <a:ea typeface="Atkinson Hyperlegible"/>
                <a:cs typeface="Atkinson Hyperlegible"/>
                <a:sym typeface="Atkinson Hyperlegible"/>
              </a:rPr>
              <a:t> Myrick</a:t>
            </a:r>
            <a:endParaRPr dirty="0">
              <a:solidFill>
                <a:schemeClr val="dk1"/>
              </a:solidFill>
              <a:ea typeface="Atkinson Hyperlegible"/>
              <a:cs typeface="Atkinson Hyperlegible"/>
              <a:sym typeface="Atkinson Hyperlegible"/>
            </a:endParaRPr>
          </a:p>
        </p:txBody>
      </p:sp>
      <p:pic>
        <p:nvPicPr>
          <p:cNvPr id="150" name="Google Shape;150;p1" descr="Photo of Keris Myrick"/>
          <p:cNvPicPr preferRelativeResize="0"/>
          <p:nvPr/>
        </p:nvPicPr>
        <p:blipFill rotWithShape="1">
          <a:blip r:embed="rId3">
            <a:alphaModFix/>
          </a:blip>
          <a:srcRect t="7997" r="16901" b="5444"/>
          <a:stretch/>
        </p:blipFill>
        <p:spPr>
          <a:xfrm>
            <a:off x="7249625" y="2661300"/>
            <a:ext cx="1641349" cy="2273674"/>
          </a:xfrm>
          <a:prstGeom prst="rect">
            <a:avLst/>
          </a:prstGeom>
          <a:noFill/>
          <a:ln>
            <a:noFill/>
          </a:ln>
        </p:spPr>
      </p:pic>
      <p:pic>
        <p:nvPicPr>
          <p:cNvPr id="151" name="Google Shape;151;p1" descr="Disability Rights Education and Defense Fund (DREDF) Logo"/>
          <p:cNvPicPr preferRelativeResize="0"/>
          <p:nvPr/>
        </p:nvPicPr>
        <p:blipFill rotWithShape="1">
          <a:blip r:embed="rId4">
            <a:alphaModFix/>
          </a:blip>
          <a:srcRect/>
          <a:stretch/>
        </p:blipFill>
        <p:spPr>
          <a:xfrm>
            <a:off x="2080775" y="3812299"/>
            <a:ext cx="5067026" cy="1241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4ef71b4e23_0_19"/>
          <p:cNvSpPr txBox="1">
            <a:spLocks noGrp="1"/>
          </p:cNvSpPr>
          <p:nvPr>
            <p:ph type="title"/>
          </p:nvPr>
        </p:nvSpPr>
        <p:spPr>
          <a:xfrm>
            <a:off x="311700" y="285382"/>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Atkinson Hyperlegible"/>
                <a:ea typeface="Atkinson Hyperlegible"/>
                <a:cs typeface="Atkinson Hyperlegible"/>
                <a:sym typeface="Atkinson Hyperlegible"/>
              </a:rPr>
              <a:t>What is </a:t>
            </a:r>
            <a:r>
              <a:rPr lang="en" b="1">
                <a:latin typeface="Atkinson Hyperlegible"/>
                <a:ea typeface="Atkinson Hyperlegible"/>
                <a:cs typeface="Atkinson Hyperlegible"/>
                <a:sym typeface="Atkinson Hyperlegible"/>
              </a:rPr>
              <a:t>Full Service Partnership</a:t>
            </a:r>
            <a:r>
              <a:rPr lang="en">
                <a:latin typeface="Atkinson Hyperlegible"/>
                <a:ea typeface="Atkinson Hyperlegible"/>
                <a:cs typeface="Atkinson Hyperlegible"/>
                <a:sym typeface="Atkinson Hyperlegible"/>
              </a:rPr>
              <a:t>?</a:t>
            </a:r>
            <a:endParaRPr>
              <a:latin typeface="Atkinson Hyperlegible"/>
              <a:ea typeface="Atkinson Hyperlegible"/>
              <a:cs typeface="Atkinson Hyperlegible"/>
              <a:sym typeface="Atkinson Hyperlegible"/>
            </a:endParaRPr>
          </a:p>
        </p:txBody>
      </p:sp>
      <p:sp>
        <p:nvSpPr>
          <p:cNvPr id="214" name="Google Shape;214;g34ef71b4e23_0_19"/>
          <p:cNvSpPr txBox="1">
            <a:spLocks noGrp="1"/>
          </p:cNvSpPr>
          <p:nvPr>
            <p:ph type="body" idx="1"/>
          </p:nvPr>
        </p:nvSpPr>
        <p:spPr>
          <a:xfrm>
            <a:off x="311700" y="805091"/>
            <a:ext cx="8520600" cy="4286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Concept: partnership between person being served and service provider in which client is offered a full array of services, through a “whatever it takes” approach to meeting needs </a:t>
            </a:r>
            <a:endParaRPr sz="2000" dirty="0">
              <a:solidFill>
                <a:schemeClr val="dk1"/>
              </a:solidFill>
              <a:latin typeface="Myriad Pro" panose="020B0503030403020204" pitchFamily="34" charset="0"/>
            </a:endParaRPr>
          </a:p>
          <a:p>
            <a:pPr marL="457200" lvl="0" indent="-342900" algn="l" rtl="0">
              <a:lnSpc>
                <a:spcPct val="115000"/>
              </a:lnSpc>
              <a:spcBef>
                <a:spcPts val="1000"/>
              </a:spcBef>
              <a:spcAft>
                <a:spcPts val="0"/>
              </a:spcAft>
              <a:buClr>
                <a:schemeClr val="dk1"/>
              </a:buClr>
              <a:buSzPts val="1800"/>
              <a:buChar char="●"/>
            </a:pPr>
            <a:r>
              <a:rPr lang="en" sz="2000" dirty="0">
                <a:solidFill>
                  <a:schemeClr val="dk1"/>
                </a:solidFill>
                <a:latin typeface="Myriad Pro" panose="020B0503030403020204" pitchFamily="34" charset="0"/>
              </a:rPr>
              <a:t>Targeted toward people with significant mental illness who are unhoused, at risk of being unhoused, have history of criminal legal involvement, and/or have repeat hospitalizations</a:t>
            </a:r>
            <a:endParaRPr sz="2000" dirty="0">
              <a:solidFill>
                <a:schemeClr val="dk1"/>
              </a:solidFill>
              <a:latin typeface="Myriad Pro" panose="020B0503030403020204" pitchFamily="34" charset="0"/>
            </a:endParaRPr>
          </a:p>
          <a:p>
            <a:pPr marL="457200" lvl="0" indent="-355600" algn="l" rtl="0">
              <a:lnSpc>
                <a:spcPct val="115000"/>
              </a:lnSpc>
              <a:spcBef>
                <a:spcPts val="1000"/>
              </a:spcBef>
              <a:spcAft>
                <a:spcPts val="0"/>
              </a:spcAft>
              <a:buClr>
                <a:schemeClr val="dk1"/>
              </a:buClr>
              <a:buSzPts val="2000"/>
              <a:buChar char="●"/>
            </a:pPr>
            <a:r>
              <a:rPr lang="en" sz="2000" dirty="0">
                <a:solidFill>
                  <a:schemeClr val="dk1"/>
                </a:solidFill>
                <a:latin typeface="Myriad Pro" panose="020B0503030403020204" pitchFamily="34" charset="0"/>
              </a:rPr>
              <a:t>Person may get “Individual Services and Supports Plan” (ISSP)</a:t>
            </a:r>
            <a:endParaRPr sz="2000" dirty="0">
              <a:solidFill>
                <a:schemeClr val="dk1"/>
              </a:solidFill>
              <a:latin typeface="Myriad Pro" panose="020B0503030403020204" pitchFamily="34" charset="0"/>
            </a:endParaRPr>
          </a:p>
          <a:p>
            <a:pPr marL="457200" lvl="0" indent="-342900" algn="l" rtl="0">
              <a:spcBef>
                <a:spcPts val="1000"/>
              </a:spcBef>
              <a:spcAft>
                <a:spcPts val="0"/>
              </a:spcAft>
              <a:buClr>
                <a:schemeClr val="dk1"/>
              </a:buClr>
              <a:buSzPts val="1800"/>
              <a:buChar char="●"/>
            </a:pPr>
            <a:r>
              <a:rPr lang="en" sz="2000" dirty="0">
                <a:solidFill>
                  <a:schemeClr val="dk1"/>
                </a:solidFill>
                <a:latin typeface="Myriad Pro" panose="020B0503030403020204" pitchFamily="34" charset="0"/>
              </a:rPr>
              <a:t>No strict rules about how the County decides who get an FSP slot, other than prioritizing people who are “unserved”</a:t>
            </a:r>
            <a:endParaRPr sz="2000" dirty="0">
              <a:solidFill>
                <a:schemeClr val="dk1"/>
              </a:solidFill>
              <a:latin typeface="Myriad Pro" panose="020B0503030403020204" pitchFamily="34" charset="0"/>
            </a:endParaRPr>
          </a:p>
          <a:p>
            <a:pPr marL="0" lvl="0" indent="0" algn="l" rtl="0">
              <a:lnSpc>
                <a:spcPct val="115000"/>
              </a:lnSpc>
              <a:spcBef>
                <a:spcPts val="1200"/>
              </a:spcBef>
              <a:spcAft>
                <a:spcPts val="1200"/>
              </a:spcAft>
              <a:buSzPts val="1800"/>
              <a:buNone/>
            </a:pPr>
            <a:r>
              <a:rPr lang="en" sz="2000" dirty="0">
                <a:solidFill>
                  <a:schemeClr val="dk1"/>
                </a:solidFill>
                <a:latin typeface="Myriad Pro" panose="020B0503030403020204" pitchFamily="34" charset="0"/>
              </a:rPr>
              <a:t>Citation: Cal. Welf. &amp; Inst. Code § 5600.3, 9 CCR §§ 3200.310, 3620, 3650</a:t>
            </a:r>
            <a:endParaRPr sz="2000" dirty="0">
              <a:solidFill>
                <a:schemeClr val="dk1"/>
              </a:solidFill>
              <a:latin typeface="Myriad Pro" panose="020B0503030403020204" pitchFamily="34" charset="0"/>
            </a:endParaRPr>
          </a:p>
        </p:txBody>
      </p:sp>
      <p:sp>
        <p:nvSpPr>
          <p:cNvPr id="2" name="Google Shape;8;p86">
            <a:extLst>
              <a:ext uri="{FF2B5EF4-FFF2-40B4-BE49-F238E27FC236}">
                <a16:creationId xmlns:a16="http://schemas.microsoft.com/office/drawing/2014/main" id="{735EBE2A-A850-FB6C-FB0E-43DF9818BC03}"/>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grpSp>
        <p:nvGrpSpPr>
          <p:cNvPr id="4" name="Group 3" descr="A flowchart illustrating that the Mental Health Services Act, &quot;MHSA&quot;, offers mental health supports and non-mental health supports through Full Service Partnerships, &quot;FSP&quot;.">
            <a:extLst>
              <a:ext uri="{FF2B5EF4-FFF2-40B4-BE49-F238E27FC236}">
                <a16:creationId xmlns:a16="http://schemas.microsoft.com/office/drawing/2014/main" id="{687E8DCB-6D1A-3CC4-0071-CAC72F7BD2FE}"/>
              </a:ext>
            </a:extLst>
          </p:cNvPr>
          <p:cNvGrpSpPr/>
          <p:nvPr/>
        </p:nvGrpSpPr>
        <p:grpSpPr>
          <a:xfrm>
            <a:off x="1540933" y="0"/>
            <a:ext cx="6548108" cy="5053619"/>
            <a:chOff x="1540933" y="0"/>
            <a:chExt cx="6548108" cy="5053619"/>
          </a:xfrm>
        </p:grpSpPr>
        <p:pic>
          <p:nvPicPr>
            <p:cNvPr id="220" name="Google Shape;220;g34ef71b4e23_0_38" descr="A flowchart illustrating that the Mental Health Services Act, &quot;MHSA&quot;, offers mental health supports and non-mental health supports through Full Service Partnerships, &quot;FSP&quot;."/>
            <p:cNvPicPr preferRelativeResize="0"/>
            <p:nvPr/>
          </p:nvPicPr>
          <p:blipFill rotWithShape="1">
            <a:blip r:embed="rId3">
              <a:alphaModFix/>
            </a:blip>
            <a:srcRect l="15656" r="22702" b="5490"/>
            <a:stretch/>
          </p:blipFill>
          <p:spPr>
            <a:xfrm>
              <a:off x="2034515" y="0"/>
              <a:ext cx="6054526" cy="5053619"/>
            </a:xfrm>
            <a:prstGeom prst="rect">
              <a:avLst/>
            </a:prstGeom>
            <a:noFill/>
            <a:ln>
              <a:noFill/>
            </a:ln>
          </p:spPr>
        </p:pic>
        <p:sp>
          <p:nvSpPr>
            <p:cNvPr id="222" name="Google Shape;222;g34ef71b4e23_0_38"/>
            <p:cNvSpPr txBox="1"/>
            <p:nvPr/>
          </p:nvSpPr>
          <p:spPr>
            <a:xfrm>
              <a:off x="1540933" y="2551670"/>
              <a:ext cx="2781730" cy="47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000" b="1" i="0" u="none" strike="noStrike" cap="none" dirty="0">
                  <a:solidFill>
                    <a:srgbClr val="000000"/>
                  </a:solidFill>
                  <a:latin typeface="Calibri"/>
                  <a:ea typeface="Calibri"/>
                  <a:cs typeface="Calibri"/>
                  <a:sym typeface="Calibri"/>
                </a:rPr>
                <a:t>Note: Medi-Cal $$ used here when possible </a:t>
              </a:r>
              <a:endParaRPr sz="2000" b="1" i="0" u="none" strike="noStrike" cap="none" dirty="0">
                <a:solidFill>
                  <a:srgbClr val="000000"/>
                </a:solidFill>
                <a:latin typeface="Calibri"/>
                <a:ea typeface="Calibri"/>
                <a:cs typeface="Calibri"/>
                <a:sym typeface="Calibri"/>
              </a:endParaRPr>
            </a:p>
          </p:txBody>
        </p:sp>
      </p:grpSp>
      <p:sp>
        <p:nvSpPr>
          <p:cNvPr id="221" name="Google Shape;221;g34ef71b4e23_0_38"/>
          <p:cNvSpPr txBox="1">
            <a:spLocks noGrp="1"/>
          </p:cNvSpPr>
          <p:nvPr>
            <p:ph type="title"/>
          </p:nvPr>
        </p:nvSpPr>
        <p:spPr>
          <a:xfrm>
            <a:off x="417648" y="522521"/>
            <a:ext cx="2466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 sz="2400" b="1" dirty="0">
                <a:latin typeface="Atkinson Hyperlegible"/>
                <a:ea typeface="Atkinson Hyperlegible"/>
                <a:cs typeface="Atkinson Hyperlegible"/>
                <a:sym typeface="Atkinson Hyperlegible"/>
              </a:rPr>
              <a:t>What Can an FSP Provide?</a:t>
            </a:r>
            <a:endParaRPr sz="2400" b="1" dirty="0">
              <a:latin typeface="Atkinson Hyperlegible"/>
              <a:ea typeface="Atkinson Hyperlegible"/>
              <a:cs typeface="Atkinson Hyperlegible"/>
              <a:sym typeface="Atkinson Hyperlegible"/>
            </a:endParaRPr>
          </a:p>
        </p:txBody>
      </p:sp>
      <p:sp>
        <p:nvSpPr>
          <p:cNvPr id="3" name="Google Shape;8;p86">
            <a:extLst>
              <a:ext uri="{FF2B5EF4-FFF2-40B4-BE49-F238E27FC236}">
                <a16:creationId xmlns:a16="http://schemas.microsoft.com/office/drawing/2014/main" id="{425FEB1F-2FF3-D902-887F-733605C10AC4}"/>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7"/>
        <p:cNvGrpSpPr/>
        <p:nvPr/>
      </p:nvGrpSpPr>
      <p:grpSpPr>
        <a:xfrm>
          <a:off x="0" y="0"/>
          <a:ext cx="0" cy="0"/>
          <a:chOff x="0" y="0"/>
          <a:chExt cx="0" cy="0"/>
        </a:xfrm>
      </p:grpSpPr>
      <p:pic>
        <p:nvPicPr>
          <p:cNvPr id="228" name="Google Shape;228;g34ef71b4e23_0_66" descr="A table listing the types of mental health supports an FSP provides: mental health treatment, including alternative and culturally specific treatments; peer support; supportive services to assist client, client's family, in obtaining and maintaining employment, housing, and/or education; wellness centers; alternative treatment and culturally specific treatment approaches; personal service coordination/case management; needs assessment; individual services and support plan (ISSP) development; crisis intervention/stabilization services; and family education services."/>
          <p:cNvPicPr preferRelativeResize="0"/>
          <p:nvPr/>
        </p:nvPicPr>
        <p:blipFill rotWithShape="1">
          <a:blip r:embed="rId3">
            <a:alphaModFix/>
          </a:blip>
          <a:srcRect l="2274" r="3368"/>
          <a:stretch/>
        </p:blipFill>
        <p:spPr>
          <a:xfrm>
            <a:off x="107725" y="158053"/>
            <a:ext cx="8928550" cy="4950700"/>
          </a:xfrm>
          <a:prstGeom prst="rect">
            <a:avLst/>
          </a:prstGeom>
          <a:noFill/>
          <a:ln>
            <a:noFill/>
          </a:ln>
        </p:spPr>
      </p:pic>
      <p:sp>
        <p:nvSpPr>
          <p:cNvPr id="229" name="Google Shape;229;g34ef71b4e23_0_66"/>
          <p:cNvSpPr txBox="1">
            <a:spLocks noGrp="1"/>
          </p:cNvSpPr>
          <p:nvPr>
            <p:ph type="title"/>
          </p:nvPr>
        </p:nvSpPr>
        <p:spPr>
          <a:xfrm>
            <a:off x="311700" y="2409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dirty="0">
                <a:latin typeface="Atkinson Hyperlegible"/>
                <a:ea typeface="Atkinson Hyperlegible"/>
                <a:cs typeface="Atkinson Hyperlegible"/>
                <a:sym typeface="Atkinson Hyperlegible"/>
              </a:rPr>
              <a:t>What Can an FSP Provide? (part 2 of 3)</a:t>
            </a:r>
            <a:endParaRPr b="1" dirty="0">
              <a:latin typeface="Atkinson Hyperlegible"/>
              <a:ea typeface="Atkinson Hyperlegible"/>
              <a:cs typeface="Atkinson Hyperlegible"/>
              <a:sym typeface="Atkinson Hyperlegible"/>
            </a:endParaRPr>
          </a:p>
        </p:txBody>
      </p:sp>
      <p:sp>
        <p:nvSpPr>
          <p:cNvPr id="2" name="Google Shape;8;p86">
            <a:extLst>
              <a:ext uri="{FF2B5EF4-FFF2-40B4-BE49-F238E27FC236}">
                <a16:creationId xmlns:a16="http://schemas.microsoft.com/office/drawing/2014/main" id="{A14F5BEF-8D49-CBE2-6DB0-B03DE39919B8}"/>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4"/>
        <p:cNvGrpSpPr/>
        <p:nvPr/>
      </p:nvGrpSpPr>
      <p:grpSpPr>
        <a:xfrm>
          <a:off x="0" y="0"/>
          <a:ext cx="0" cy="0"/>
          <a:chOff x="0" y="0"/>
          <a:chExt cx="0" cy="0"/>
        </a:xfrm>
      </p:grpSpPr>
      <p:sp>
        <p:nvSpPr>
          <p:cNvPr id="235" name="Google Shape;235;g34ef71b4e23_0_72"/>
          <p:cNvSpPr txBox="1">
            <a:spLocks noGrp="1"/>
          </p:cNvSpPr>
          <p:nvPr>
            <p:ph type="title"/>
          </p:nvPr>
        </p:nvSpPr>
        <p:spPr>
          <a:xfrm>
            <a:off x="194375" y="5924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dirty="0">
                <a:latin typeface="Atkinson Hyperlegible"/>
                <a:ea typeface="Atkinson Hyperlegible"/>
                <a:cs typeface="Atkinson Hyperlegible"/>
                <a:sym typeface="Atkinson Hyperlegible"/>
              </a:rPr>
              <a:t>What Can an FSP Provide? (part 3 of 3)</a:t>
            </a:r>
            <a:endParaRPr b="1" dirty="0">
              <a:latin typeface="Atkinson Hyperlegible"/>
              <a:ea typeface="Atkinson Hyperlegible"/>
              <a:cs typeface="Atkinson Hyperlegible"/>
              <a:sym typeface="Atkinson Hyperlegible"/>
            </a:endParaRPr>
          </a:p>
        </p:txBody>
      </p:sp>
      <p:pic>
        <p:nvPicPr>
          <p:cNvPr id="236" name="Google Shape;236;g34ef71b4e23_0_72" descr="A table listing the types of non-mental health supports an FSP provides: food; clothing; housing, including, but not limited to, rent subsidies, housing vouchers, house payments, residence in drug/alcohol rehabilitation program, and transitional or temporary housing; cost of health care treatment; cost of treatment of co-occurring conditions, such as substance abuse; and respite care."/>
          <p:cNvPicPr preferRelativeResize="0"/>
          <p:nvPr/>
        </p:nvPicPr>
        <p:blipFill rotWithShape="1">
          <a:blip r:embed="rId3">
            <a:alphaModFix/>
          </a:blip>
          <a:srcRect l="1921" t="26310" r="3899" b="4269"/>
          <a:stretch/>
        </p:blipFill>
        <p:spPr>
          <a:xfrm>
            <a:off x="265225" y="1269975"/>
            <a:ext cx="8613550" cy="3390476"/>
          </a:xfrm>
          <a:prstGeom prst="rect">
            <a:avLst/>
          </a:prstGeom>
          <a:noFill/>
          <a:ln>
            <a:noFill/>
          </a:ln>
        </p:spPr>
      </p:pic>
      <p:sp>
        <p:nvSpPr>
          <p:cNvPr id="2" name="Google Shape;8;p86">
            <a:extLst>
              <a:ext uri="{FF2B5EF4-FFF2-40B4-BE49-F238E27FC236}">
                <a16:creationId xmlns:a16="http://schemas.microsoft.com/office/drawing/2014/main" id="{F0459240-29AB-7933-E735-A4C64AA8F6B9}"/>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13</a:t>
            </a:fld>
            <a:endParaRPr lang="e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63"/>
          <p:cNvSpPr txBox="1">
            <a:spLocks noGrp="1"/>
          </p:cNvSpPr>
          <p:nvPr>
            <p:ph type="title"/>
          </p:nvPr>
        </p:nvSpPr>
        <p:spPr>
          <a:xfrm>
            <a:off x="311700" y="34322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dirty="0">
                <a:latin typeface="Atkinson Hyperlegible"/>
                <a:ea typeface="Atkinson Hyperlegible"/>
                <a:cs typeface="Atkinson Hyperlegible"/>
                <a:sym typeface="Atkinson Hyperlegible"/>
              </a:rPr>
              <a:t>Reality is Local</a:t>
            </a:r>
            <a:endParaRPr b="1" dirty="0">
              <a:latin typeface="Atkinson Hyperlegible"/>
              <a:ea typeface="Atkinson Hyperlegible"/>
              <a:cs typeface="Atkinson Hyperlegible"/>
              <a:sym typeface="Atkinson Hyperlegible"/>
            </a:endParaRPr>
          </a:p>
        </p:txBody>
      </p:sp>
      <p:sp>
        <p:nvSpPr>
          <p:cNvPr id="243" name="Google Shape;243;p63"/>
          <p:cNvSpPr txBox="1">
            <a:spLocks noGrp="1"/>
          </p:cNvSpPr>
          <p:nvPr>
            <p:ph type="body" idx="1"/>
          </p:nvPr>
        </p:nvSpPr>
        <p:spPr>
          <a:xfrm>
            <a:off x="220925" y="863550"/>
            <a:ext cx="73197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Each County’s mental health plan and phone number is </a:t>
            </a:r>
            <a:r>
              <a:rPr lang="en" sz="2000" u="sng" dirty="0">
                <a:solidFill>
                  <a:srgbClr val="0000FF"/>
                </a:solidFill>
                <a:latin typeface="Myriad Pro" panose="020B0503030403020204" pitchFamily="34" charset="0"/>
                <a:hlinkClick r:id="rId3">
                  <a:extLst>
                    <a:ext uri="{A12FA001-AC4F-418D-AE19-62706E023703}">
                      <ahyp:hlinkClr xmlns:ahyp="http://schemas.microsoft.com/office/drawing/2018/hyperlinkcolor" val="tx"/>
                    </a:ext>
                  </a:extLst>
                </a:hlinkClick>
              </a:rPr>
              <a:t>published online</a:t>
            </a:r>
            <a:r>
              <a:rPr lang="en" sz="2000" dirty="0">
                <a:solidFill>
                  <a:srgbClr val="0000FF"/>
                </a:solidFill>
                <a:latin typeface="Myriad Pro" panose="020B0503030403020204" pitchFamily="34" charset="0"/>
              </a:rPr>
              <a:t> </a:t>
            </a:r>
            <a:endParaRPr sz="2000" dirty="0">
              <a:solidFill>
                <a:srgbClr val="0000FF"/>
              </a:solidFill>
              <a:latin typeface="Myriad Pro" panose="020B0503030403020204" pitchFamily="34" charset="0"/>
            </a:endParaRPr>
          </a:p>
          <a:p>
            <a:pPr marL="914400" lvl="1"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If your county has limited resources, they may contract out to another county</a:t>
            </a:r>
            <a:endParaRPr sz="2000" dirty="0">
              <a:solidFill>
                <a:schemeClr val="dk1"/>
              </a:solidFill>
              <a:latin typeface="Myriad Pro" panose="020B0503030403020204" pitchFamily="34" charset="0"/>
            </a:endParaRPr>
          </a:p>
          <a:p>
            <a:pPr marL="457200" lvl="0"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Connect with your County mental health agency</a:t>
            </a:r>
            <a:endParaRPr sz="2000" dirty="0">
              <a:solidFill>
                <a:schemeClr val="dk1"/>
              </a:solidFill>
              <a:latin typeface="Myriad Pro" panose="020B0503030403020204" pitchFamily="34" charset="0"/>
            </a:endParaRPr>
          </a:p>
          <a:p>
            <a:pPr marL="914400" lvl="1"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Develop relationships and regular communication</a:t>
            </a:r>
            <a:endParaRPr sz="2000" dirty="0">
              <a:solidFill>
                <a:schemeClr val="dk1"/>
              </a:solidFill>
              <a:latin typeface="Myriad Pro" panose="020B0503030403020204" pitchFamily="34" charset="0"/>
            </a:endParaRPr>
          </a:p>
          <a:p>
            <a:pPr marL="457200" lvl="0"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Questions: </a:t>
            </a:r>
            <a:endParaRPr sz="2000" dirty="0">
              <a:solidFill>
                <a:schemeClr val="dk1"/>
              </a:solidFill>
              <a:latin typeface="Myriad Pro" panose="020B0503030403020204" pitchFamily="34" charset="0"/>
            </a:endParaRPr>
          </a:p>
          <a:p>
            <a:pPr marL="914400" lvl="1"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What </a:t>
            </a:r>
            <a:r>
              <a:rPr lang="en" sz="2000" b="1" dirty="0">
                <a:solidFill>
                  <a:schemeClr val="dk1"/>
                </a:solidFill>
                <a:latin typeface="Myriad Pro" panose="020B0503030403020204" pitchFamily="34" charset="0"/>
              </a:rPr>
              <a:t>skills</a:t>
            </a:r>
            <a:r>
              <a:rPr lang="en" sz="2000" dirty="0">
                <a:solidFill>
                  <a:schemeClr val="dk1"/>
                </a:solidFill>
                <a:latin typeface="Myriad Pro" panose="020B0503030403020204" pitchFamily="34" charset="0"/>
              </a:rPr>
              <a:t> and </a:t>
            </a:r>
            <a:r>
              <a:rPr lang="en" sz="2000" b="1" dirty="0">
                <a:solidFill>
                  <a:schemeClr val="dk1"/>
                </a:solidFill>
                <a:latin typeface="Myriad Pro" panose="020B0503030403020204" pitchFamily="34" charset="0"/>
              </a:rPr>
              <a:t>material resources </a:t>
            </a:r>
            <a:r>
              <a:rPr lang="en" sz="2000" dirty="0">
                <a:solidFill>
                  <a:schemeClr val="dk1"/>
                </a:solidFill>
                <a:latin typeface="Myriad Pro" panose="020B0503030403020204" pitchFamily="34" charset="0"/>
              </a:rPr>
              <a:t>are available in your county? </a:t>
            </a:r>
            <a:endParaRPr sz="2000" dirty="0">
              <a:solidFill>
                <a:schemeClr val="dk1"/>
              </a:solidFill>
              <a:latin typeface="Myriad Pro" panose="020B0503030403020204" pitchFamily="34" charset="0"/>
            </a:endParaRPr>
          </a:p>
          <a:p>
            <a:pPr marL="914400" lvl="1"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What are the doors to programs in your county? </a:t>
            </a:r>
            <a:endParaRPr sz="2000" dirty="0">
              <a:solidFill>
                <a:schemeClr val="dk1"/>
              </a:solidFill>
              <a:latin typeface="Myriad Pro" panose="020B0503030403020204" pitchFamily="34" charset="0"/>
            </a:endParaRPr>
          </a:p>
          <a:p>
            <a:pPr marL="914400" lvl="1"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Where are the “low barrier doors” for respondents?</a:t>
            </a:r>
            <a:endParaRPr sz="2000" dirty="0">
              <a:solidFill>
                <a:schemeClr val="dk1"/>
              </a:solidFill>
              <a:latin typeface="Myriad Pro" panose="020B0503030403020204" pitchFamily="34" charset="0"/>
            </a:endParaRPr>
          </a:p>
        </p:txBody>
      </p:sp>
      <p:pic>
        <p:nvPicPr>
          <p:cNvPr id="244" name="Google Shape;244;p63" descr="Graphic of a door slightly opened"/>
          <p:cNvPicPr preferRelativeResize="0"/>
          <p:nvPr/>
        </p:nvPicPr>
        <p:blipFill rotWithShape="1">
          <a:blip r:embed="rId4">
            <a:alphaModFix/>
          </a:blip>
          <a:srcRect/>
          <a:stretch/>
        </p:blipFill>
        <p:spPr>
          <a:xfrm>
            <a:off x="7295072" y="2609850"/>
            <a:ext cx="1456677" cy="1701779"/>
          </a:xfrm>
          <a:prstGeom prst="rect">
            <a:avLst/>
          </a:prstGeom>
          <a:noFill/>
          <a:ln>
            <a:noFill/>
          </a:ln>
        </p:spPr>
      </p:pic>
      <p:sp>
        <p:nvSpPr>
          <p:cNvPr id="2" name="Google Shape;8;p86">
            <a:extLst>
              <a:ext uri="{FF2B5EF4-FFF2-40B4-BE49-F238E27FC236}">
                <a16:creationId xmlns:a16="http://schemas.microsoft.com/office/drawing/2014/main" id="{B6B3552A-4461-B744-4286-F0F65883BA35}"/>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4ef71b4e23_0_78"/>
          <p:cNvSpPr txBox="1">
            <a:spLocks noGrp="1"/>
          </p:cNvSpPr>
          <p:nvPr>
            <p:ph type="title"/>
          </p:nvPr>
        </p:nvSpPr>
        <p:spPr>
          <a:xfrm>
            <a:off x="363225" y="444917"/>
            <a:ext cx="7729500" cy="479446"/>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latin typeface="Atkinson Hyperlegible"/>
                <a:ea typeface="Atkinson Hyperlegible"/>
                <a:cs typeface="Atkinson Hyperlegible"/>
                <a:sym typeface="Atkinson Hyperlegible"/>
              </a:rPr>
              <a:t>What is </a:t>
            </a:r>
            <a:r>
              <a:rPr lang="en" b="1" dirty="0">
                <a:latin typeface="Atkinson Hyperlegible"/>
                <a:ea typeface="Atkinson Hyperlegible"/>
                <a:cs typeface="Atkinson Hyperlegible"/>
                <a:sym typeface="Atkinson Hyperlegible"/>
              </a:rPr>
              <a:t>peer support</a:t>
            </a:r>
            <a:r>
              <a:rPr lang="en" dirty="0">
                <a:latin typeface="Atkinson Hyperlegible"/>
                <a:ea typeface="Atkinson Hyperlegible"/>
                <a:cs typeface="Atkinson Hyperlegible"/>
                <a:sym typeface="Atkinson Hyperlegible"/>
              </a:rPr>
              <a:t>? What does a peer worker do?</a:t>
            </a:r>
            <a:endParaRPr dirty="0">
              <a:latin typeface="Atkinson Hyperlegible"/>
              <a:ea typeface="Atkinson Hyperlegible"/>
              <a:cs typeface="Atkinson Hyperlegible"/>
              <a:sym typeface="Atkinson Hyperlegible"/>
            </a:endParaRPr>
          </a:p>
        </p:txBody>
      </p:sp>
      <p:sp>
        <p:nvSpPr>
          <p:cNvPr id="251" name="Google Shape;251;g34ef71b4e23_0_78"/>
          <p:cNvSpPr txBox="1">
            <a:spLocks noGrp="1"/>
          </p:cNvSpPr>
          <p:nvPr>
            <p:ph type="body" idx="1"/>
          </p:nvPr>
        </p:nvSpPr>
        <p:spPr>
          <a:xfrm>
            <a:off x="417975" y="1039185"/>
            <a:ext cx="4019644" cy="30861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Engages peers in collaborative and caring relationships</a:t>
            </a:r>
            <a:endParaRPr sz="20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Provides support</a:t>
            </a:r>
            <a:endParaRPr sz="20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Shares lived experiences of recovery</a:t>
            </a:r>
            <a:endParaRPr sz="20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Personalizes peer support</a:t>
            </a:r>
            <a:endParaRPr sz="20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Recovery planning</a:t>
            </a:r>
          </a:p>
          <a:p>
            <a:pPr indent="-349250">
              <a:lnSpc>
                <a:spcPct val="115000"/>
              </a:lnSpc>
              <a:spcBef>
                <a:spcPts val="0"/>
              </a:spcBef>
              <a:buClr>
                <a:schemeClr val="dk1"/>
              </a:buClr>
              <a:buSzPts val="1900"/>
            </a:pPr>
            <a:r>
              <a:rPr lang="en-US" sz="2000" dirty="0">
                <a:solidFill>
                  <a:schemeClr val="dk1"/>
                </a:solidFill>
                <a:latin typeface="Myriad Pro" panose="020B0503030403020204" pitchFamily="34" charset="0"/>
              </a:rPr>
              <a:t>Links to resources, services and supports</a:t>
            </a:r>
            <a:endParaRPr lang="en" sz="2000" dirty="0">
              <a:solidFill>
                <a:schemeClr val="dk1"/>
              </a:solidFill>
              <a:latin typeface="Myriad Pro" panose="020B0503030403020204" pitchFamily="34" charset="0"/>
            </a:endParaRPr>
          </a:p>
        </p:txBody>
      </p:sp>
      <p:sp>
        <p:nvSpPr>
          <p:cNvPr id="253" name="Google Shape;253;g34ef71b4e23_0_78"/>
          <p:cNvSpPr txBox="1">
            <a:spLocks noGrp="1"/>
          </p:cNvSpPr>
          <p:nvPr>
            <p:ph type="body" idx="2"/>
          </p:nvPr>
        </p:nvSpPr>
        <p:spPr>
          <a:xfrm>
            <a:off x="4705819" y="1039185"/>
            <a:ext cx="3810000" cy="3086100"/>
          </a:xfrm>
          <a:prstGeom prst="rect">
            <a:avLst/>
          </a:prstGeom>
        </p:spPr>
        <p:txBody>
          <a:bodyPr spcFirstLastPara="1" wrap="square" lIns="38100" tIns="38100" rIns="38100" bIns="38100" anchor="ctr" anchorCtr="0">
            <a:noAutofit/>
          </a:bodyPr>
          <a:lstStyle/>
          <a:p>
            <a:pPr marL="387350" indent="-285750">
              <a:lnSpc>
                <a:spcPct val="115000"/>
              </a:lnSpc>
              <a:spcBef>
                <a:spcPts val="0"/>
              </a:spcBef>
              <a:buClr>
                <a:schemeClr val="dk1"/>
              </a:buClr>
              <a:buSzPts val="2000"/>
            </a:pPr>
            <a:r>
              <a:rPr lang="en" sz="2000" dirty="0">
                <a:solidFill>
                  <a:schemeClr val="dk1"/>
                </a:solidFill>
                <a:latin typeface="Myriad Pro" panose="020B0503030403020204" pitchFamily="34" charset="0"/>
              </a:rPr>
              <a:t>Teaches information and skills related to health, wellness and recovery</a:t>
            </a:r>
            <a:endParaRPr sz="20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Helps peers to manage crises</a:t>
            </a:r>
            <a:endParaRPr sz="20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Communication</a:t>
            </a:r>
            <a:endParaRPr sz="20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Collaboration and teamwork</a:t>
            </a:r>
            <a:endParaRPr sz="20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Leadership and advocacy</a:t>
            </a:r>
            <a:endParaRPr sz="20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Growth and development</a:t>
            </a:r>
            <a:endParaRPr sz="2000" dirty="0">
              <a:latin typeface="Myriad Pro" panose="020B0503030403020204" pitchFamily="34" charset="0"/>
            </a:endParaRPr>
          </a:p>
        </p:txBody>
      </p:sp>
      <p:sp>
        <p:nvSpPr>
          <p:cNvPr id="254" name="Google Shape;254;g34ef71b4e23_0_78"/>
          <p:cNvSpPr txBox="1"/>
          <p:nvPr/>
        </p:nvSpPr>
        <p:spPr>
          <a:xfrm>
            <a:off x="0" y="4324483"/>
            <a:ext cx="9021158" cy="7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Myriad Pro" panose="020B0503030403020204" pitchFamily="34" charset="0"/>
              </a:rPr>
              <a:t>Source: SAMHSA, </a:t>
            </a:r>
            <a:r>
              <a:rPr lang="en" sz="2000" u="sng" dirty="0">
                <a:solidFill>
                  <a:schemeClr val="dk1"/>
                </a:solidFill>
                <a:latin typeface="Myriad Pro" panose="020B0503030403020204" pitchFamily="34" charset="0"/>
                <a:hlinkClick r:id="rId3"/>
              </a:rPr>
              <a:t>Core Competencies for Peer Workers in Behavioral Health Services </a:t>
            </a:r>
            <a:endParaRPr sz="2000" dirty="0">
              <a:solidFill>
                <a:schemeClr val="dk1"/>
              </a:solidFill>
              <a:latin typeface="Myriad Pro" panose="020B0503030403020204" pitchFamily="34" charset="0"/>
            </a:endParaRPr>
          </a:p>
        </p:txBody>
      </p:sp>
      <p:sp>
        <p:nvSpPr>
          <p:cNvPr id="2" name="Google Shape;8;p86">
            <a:extLst>
              <a:ext uri="{FF2B5EF4-FFF2-40B4-BE49-F238E27FC236}">
                <a16:creationId xmlns:a16="http://schemas.microsoft.com/office/drawing/2014/main" id="{EFA1EF40-3324-7F85-F748-43382111F410}"/>
              </a:ext>
              <a:ext uri="{C183D7F6-B498-43B3-948B-1728B52AA6E4}">
                <adec:decorative xmlns:adec="http://schemas.microsoft.com/office/drawing/2017/decorative" val="1"/>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15</a:t>
            </a:fld>
            <a:endParaRPr lang="e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62"/>
          <p:cNvSpPr txBox="1">
            <a:spLocks noGrp="1"/>
          </p:cNvSpPr>
          <p:nvPr>
            <p:ph type="title"/>
          </p:nvPr>
        </p:nvSpPr>
        <p:spPr>
          <a:xfrm>
            <a:off x="142366" y="-23825"/>
            <a:ext cx="8520600" cy="501052"/>
          </a:xfrm>
          <a:prstGeom prst="rect">
            <a:avLst/>
          </a:prstGeom>
          <a:noFill/>
          <a:ln>
            <a:noFill/>
          </a:ln>
        </p:spPr>
        <p:txBody>
          <a:bodyPr spcFirstLastPara="1" wrap="square" lIns="91425" tIns="91425" rIns="91425" bIns="91425" anchor="t" anchorCtr="0">
            <a:normAutofit fontScale="90000"/>
          </a:bodyPr>
          <a:lstStyle/>
          <a:p>
            <a:pPr marL="0" lvl="0" indent="0" rtl="0">
              <a:lnSpc>
                <a:spcPct val="100000"/>
              </a:lnSpc>
              <a:spcBef>
                <a:spcPts val="0"/>
              </a:spcBef>
              <a:spcAft>
                <a:spcPts val="0"/>
              </a:spcAft>
              <a:buSzPts val="3111"/>
              <a:buNone/>
            </a:pPr>
            <a:r>
              <a:rPr lang="en" b="1" dirty="0">
                <a:latin typeface="Atkinson Hyperlegible"/>
                <a:ea typeface="Atkinson Hyperlegible"/>
                <a:cs typeface="Atkinson Hyperlegible"/>
                <a:sym typeface="Atkinson Hyperlegible"/>
              </a:rPr>
              <a:t>What is </a:t>
            </a:r>
            <a:r>
              <a:rPr lang="en" b="1" dirty="0" err="1">
                <a:latin typeface="Atkinson Hyperlegible"/>
                <a:ea typeface="Atkinson Hyperlegible"/>
                <a:cs typeface="Atkinson Hyperlegible"/>
                <a:sym typeface="Atkinson Hyperlegible"/>
              </a:rPr>
              <a:t>CalAIM</a:t>
            </a:r>
            <a:r>
              <a:rPr lang="en" b="1" dirty="0">
                <a:latin typeface="Atkinson Hyperlegible"/>
                <a:ea typeface="Atkinson Hyperlegible"/>
                <a:cs typeface="Atkinson Hyperlegible"/>
                <a:sym typeface="Atkinson Hyperlegible"/>
              </a:rPr>
              <a:t>?</a:t>
            </a:r>
            <a:endParaRPr b="1" dirty="0">
              <a:latin typeface="Atkinson Hyperlegible"/>
              <a:ea typeface="Atkinson Hyperlegible"/>
              <a:cs typeface="Atkinson Hyperlegible"/>
              <a:sym typeface="Atkinson Hyperlegible"/>
            </a:endParaRPr>
          </a:p>
        </p:txBody>
      </p:sp>
      <p:sp>
        <p:nvSpPr>
          <p:cNvPr id="260" name="Google Shape;260;p62"/>
          <p:cNvSpPr txBox="1">
            <a:spLocks noGrp="1"/>
          </p:cNvSpPr>
          <p:nvPr>
            <p:ph type="body" idx="1"/>
          </p:nvPr>
        </p:nvSpPr>
        <p:spPr>
          <a:xfrm>
            <a:off x="142366" y="326046"/>
            <a:ext cx="8520600" cy="3987300"/>
          </a:xfrm>
          <a:prstGeom prst="rect">
            <a:avLst/>
          </a:prstGeom>
          <a:noFill/>
          <a:ln>
            <a:noFill/>
          </a:ln>
        </p:spPr>
        <p:txBody>
          <a:bodyPr spcFirstLastPara="1" wrap="square" lIns="91425" tIns="91425" rIns="91425" bIns="91425" anchor="t" anchorCtr="0">
            <a:noAutofit/>
          </a:bodyPr>
          <a:lstStyle/>
          <a:p>
            <a:pPr marL="457200" lvl="0" indent="-325755" algn="l" rtl="0">
              <a:lnSpc>
                <a:spcPct val="100000"/>
              </a:lnSpc>
              <a:spcBef>
                <a:spcPts val="0"/>
              </a:spcBef>
              <a:spcAft>
                <a:spcPts val="0"/>
              </a:spcAft>
              <a:buClr>
                <a:schemeClr val="dk1"/>
              </a:buClr>
              <a:buSzPts val="1600"/>
              <a:buChar char="●"/>
            </a:pPr>
            <a:r>
              <a:rPr lang="en" sz="2000" dirty="0" err="1">
                <a:solidFill>
                  <a:schemeClr val="dk1"/>
                </a:solidFill>
                <a:latin typeface="Myriad Pro" panose="020B0503030403020204" pitchFamily="34" charset="0"/>
              </a:rPr>
              <a:t>CalAIM</a:t>
            </a:r>
            <a:r>
              <a:rPr lang="en" sz="2000" dirty="0">
                <a:solidFill>
                  <a:schemeClr val="dk1"/>
                </a:solidFill>
                <a:latin typeface="Myriad Pro" panose="020B0503030403020204" pitchFamily="34" charset="0"/>
              </a:rPr>
              <a:t> = “California Advancing and Innovating Medi-Cal,” recently launched managed care initiative funded via Medicaid waiver</a:t>
            </a:r>
            <a:endParaRPr sz="2000" dirty="0">
              <a:solidFill>
                <a:schemeClr val="dk1"/>
              </a:solidFill>
              <a:latin typeface="Myriad Pro" panose="020B0503030403020204" pitchFamily="34" charset="0"/>
            </a:endParaRPr>
          </a:p>
          <a:p>
            <a:pPr marL="457200" lvl="0" indent="-325755" algn="l" rtl="0">
              <a:lnSpc>
                <a:spcPct val="10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Enhanced Care Management (ECM) benefit:</a:t>
            </a:r>
            <a:endParaRPr sz="2000" dirty="0">
              <a:solidFill>
                <a:schemeClr val="dk1"/>
              </a:solidFill>
              <a:latin typeface="Myriad Pro" panose="020B0503030403020204" pitchFamily="34" charset="0"/>
            </a:endParaRPr>
          </a:p>
          <a:p>
            <a:pPr marL="914400" lvl="1" indent="-325755" algn="l" rtl="0">
              <a:lnSpc>
                <a:spcPct val="10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Designed for highest risk, highest-cost plan members with most complex needs</a:t>
            </a:r>
            <a:endParaRPr sz="2000" dirty="0">
              <a:solidFill>
                <a:schemeClr val="dk1"/>
              </a:solidFill>
              <a:latin typeface="Myriad Pro" panose="020B0503030403020204" pitchFamily="34" charset="0"/>
            </a:endParaRPr>
          </a:p>
          <a:p>
            <a:pPr marL="914400" lvl="1" indent="-325755" algn="l" rtl="0">
              <a:lnSpc>
                <a:spcPct val="10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ECM providers responsible for coordinating and managing care across provider</a:t>
            </a:r>
            <a:endParaRPr sz="2000" dirty="0">
              <a:solidFill>
                <a:schemeClr val="dk1"/>
              </a:solidFill>
              <a:latin typeface="Myriad Pro" panose="020B0503030403020204" pitchFamily="34" charset="0"/>
            </a:endParaRPr>
          </a:p>
          <a:p>
            <a:pPr marL="914400" lvl="1" indent="-325755" algn="l" rtl="0">
              <a:lnSpc>
                <a:spcPct val="10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Client gets “lead care manager”</a:t>
            </a:r>
            <a:endParaRPr sz="2000" dirty="0">
              <a:solidFill>
                <a:schemeClr val="dk1"/>
              </a:solidFill>
              <a:latin typeface="Myriad Pro" panose="020B0503030403020204" pitchFamily="34" charset="0"/>
            </a:endParaRPr>
          </a:p>
          <a:p>
            <a:pPr marL="457200" lvl="0" indent="-325755" algn="l" rtl="0">
              <a:lnSpc>
                <a:spcPct val="10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Optional Community Service (CS) benefits cover housing supports:</a:t>
            </a:r>
            <a:endParaRPr sz="2000" dirty="0">
              <a:solidFill>
                <a:schemeClr val="dk1"/>
              </a:solidFill>
              <a:latin typeface="Myriad Pro" panose="020B0503030403020204" pitchFamily="34" charset="0"/>
            </a:endParaRPr>
          </a:p>
          <a:p>
            <a:pPr marL="914400" lvl="1" indent="-325755" algn="l" rtl="0">
              <a:lnSpc>
                <a:spcPct val="10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Short-Term Post-Hospitalization Housing</a:t>
            </a:r>
            <a:endParaRPr sz="2000" dirty="0">
              <a:solidFill>
                <a:schemeClr val="dk1"/>
              </a:solidFill>
              <a:latin typeface="Myriad Pro" panose="020B0503030403020204" pitchFamily="34" charset="0"/>
            </a:endParaRPr>
          </a:p>
          <a:p>
            <a:pPr marL="914400" lvl="1" indent="-325755" algn="l" rtl="0">
              <a:lnSpc>
                <a:spcPct val="10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Housing Transition Navigation Services</a:t>
            </a:r>
            <a:endParaRPr sz="2000" dirty="0">
              <a:solidFill>
                <a:schemeClr val="dk1"/>
              </a:solidFill>
              <a:latin typeface="Myriad Pro" panose="020B0503030403020204" pitchFamily="34" charset="0"/>
            </a:endParaRPr>
          </a:p>
          <a:p>
            <a:pPr marL="914400" lvl="1" indent="-325755" algn="l" rtl="0">
              <a:lnSpc>
                <a:spcPct val="10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Housing Tenancy and Sustaining Services</a:t>
            </a:r>
            <a:endParaRPr sz="2000" dirty="0">
              <a:solidFill>
                <a:schemeClr val="dk1"/>
              </a:solidFill>
              <a:latin typeface="Myriad Pro" panose="020B0503030403020204" pitchFamily="34" charset="0"/>
            </a:endParaRPr>
          </a:p>
          <a:p>
            <a:pPr marL="914400" lvl="1" indent="-325755" algn="l" rtl="0">
              <a:lnSpc>
                <a:spcPct val="10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Housing Deposits </a:t>
            </a:r>
            <a:endParaRPr sz="2000" dirty="0">
              <a:solidFill>
                <a:schemeClr val="dk1"/>
              </a:solidFill>
              <a:latin typeface="Myriad Pro" panose="020B0503030403020204" pitchFamily="34" charset="0"/>
            </a:endParaRPr>
          </a:p>
          <a:p>
            <a:pPr marL="0" lvl="0" indent="0" algn="l" rtl="0">
              <a:lnSpc>
                <a:spcPct val="100000"/>
              </a:lnSpc>
              <a:spcBef>
                <a:spcPts val="1200"/>
              </a:spcBef>
              <a:spcAft>
                <a:spcPts val="1200"/>
              </a:spcAft>
              <a:buSzPts val="1800"/>
              <a:buNone/>
            </a:pPr>
            <a:r>
              <a:rPr lang="en" sz="2000" dirty="0">
                <a:solidFill>
                  <a:schemeClr val="dk1"/>
                </a:solidFill>
                <a:latin typeface="Myriad Pro" panose="020B0503030403020204" pitchFamily="34" charset="0"/>
              </a:rPr>
              <a:t>Citations: New </a:t>
            </a:r>
            <a:r>
              <a:rPr lang="en" sz="2000" u="sng" dirty="0">
                <a:solidFill>
                  <a:srgbClr val="0433FF"/>
                </a:solidFill>
                <a:latin typeface="Myriad Pro" panose="020B0503030403020204" pitchFamily="34" charset="0"/>
                <a:hlinkClick r:id="rId3">
                  <a:extLst>
                    <a:ext uri="{A12FA001-AC4F-418D-AE19-62706E023703}">
                      <ahyp:hlinkClr xmlns:ahyp="http://schemas.microsoft.com/office/drawing/2018/hyperlinkcolor" val="tx"/>
                    </a:ext>
                  </a:extLst>
                </a:hlinkClick>
              </a:rPr>
              <a:t>LAO report</a:t>
            </a:r>
            <a:r>
              <a:rPr lang="en" sz="2000" dirty="0">
                <a:solidFill>
                  <a:schemeClr val="dk1"/>
                </a:solidFill>
                <a:latin typeface="Myriad Pro" panose="020B0503030403020204" pitchFamily="34" charset="0"/>
              </a:rPr>
              <a:t>; </a:t>
            </a:r>
            <a:r>
              <a:rPr lang="en" sz="2000" u="sng" dirty="0">
                <a:solidFill>
                  <a:srgbClr val="0433FF"/>
                </a:solidFill>
                <a:latin typeface="Myriad Pro" panose="020B0503030403020204" pitchFamily="34" charset="0"/>
                <a:hlinkClick r:id="rId4">
                  <a:extLst>
                    <a:ext uri="{A12FA001-AC4F-418D-AE19-62706E023703}">
                      <ahyp:hlinkClr xmlns:ahyp="http://schemas.microsoft.com/office/drawing/2018/hyperlinkcolor" val="tx"/>
                    </a:ext>
                  </a:extLst>
                </a:hlinkClick>
              </a:rPr>
              <a:t>DREDF Training</a:t>
            </a:r>
            <a:r>
              <a:rPr lang="en" sz="2000" dirty="0">
                <a:latin typeface="Myriad Pro" panose="020B0503030403020204" pitchFamily="34" charset="0"/>
              </a:rPr>
              <a:t>; </a:t>
            </a:r>
            <a:r>
              <a:rPr lang="en" sz="2000" u="sng" dirty="0">
                <a:solidFill>
                  <a:srgbClr val="0433FF"/>
                </a:solidFill>
                <a:latin typeface="Myriad Pro" panose="020B0503030403020204" pitchFamily="34" charset="0"/>
                <a:hlinkClick r:id="rId5">
                  <a:extLst>
                    <a:ext uri="{A12FA001-AC4F-418D-AE19-62706E023703}">
                      <ahyp:hlinkClr xmlns:ahyp="http://schemas.microsoft.com/office/drawing/2018/hyperlinkcolor" val="tx"/>
                    </a:ext>
                  </a:extLst>
                </a:hlinkClick>
              </a:rPr>
              <a:t>DREDF PowerPoint</a:t>
            </a:r>
            <a:r>
              <a:rPr lang="en" sz="2000" dirty="0">
                <a:latin typeface="Myriad Pro" panose="020B0503030403020204" pitchFamily="34" charset="0"/>
              </a:rPr>
              <a:t>; </a:t>
            </a:r>
            <a:r>
              <a:rPr lang="en" sz="2000" u="sng" dirty="0">
                <a:solidFill>
                  <a:srgbClr val="0433FF"/>
                </a:solidFill>
                <a:latin typeface="Myriad Pro" panose="020B0503030403020204" pitchFamily="34" charset="0"/>
                <a:hlinkClick r:id="rId6">
                  <a:extLst>
                    <a:ext uri="{A12FA001-AC4F-418D-AE19-62706E023703}">
                      <ahyp:hlinkClr xmlns:ahyp="http://schemas.microsoft.com/office/drawing/2018/hyperlinkcolor" val="tx"/>
                    </a:ext>
                  </a:extLst>
                </a:hlinkClick>
              </a:rPr>
              <a:t>DHCS on CalAIM</a:t>
            </a:r>
            <a:r>
              <a:rPr lang="en" sz="2000" dirty="0">
                <a:latin typeface="Myriad Pro" panose="020B0503030403020204" pitchFamily="34" charset="0"/>
              </a:rPr>
              <a:t>; </a:t>
            </a:r>
            <a:r>
              <a:rPr lang="en" sz="2000" u="sng" dirty="0">
                <a:solidFill>
                  <a:srgbClr val="0433FF"/>
                </a:solidFill>
                <a:latin typeface="Myriad Pro" panose="020B0503030403020204" pitchFamily="34" charset="0"/>
                <a:hlinkClick r:id="rId7">
                  <a:extLst>
                    <a:ext uri="{A12FA001-AC4F-418D-AE19-62706E023703}">
                      <ahyp:hlinkClr xmlns:ahyp="http://schemas.microsoft.com/office/drawing/2018/hyperlinkcolor" val="tx"/>
                    </a:ext>
                  </a:extLst>
                </a:hlinkClick>
              </a:rPr>
              <a:t>DHCS on ECM and CS</a:t>
            </a:r>
            <a:endParaRPr sz="2000" dirty="0">
              <a:solidFill>
                <a:srgbClr val="0433FF"/>
              </a:solidFill>
              <a:latin typeface="Myriad Pro" panose="020B0503030403020204" pitchFamily="34" charset="0"/>
            </a:endParaRPr>
          </a:p>
        </p:txBody>
      </p:sp>
      <p:sp>
        <p:nvSpPr>
          <p:cNvPr id="2" name="Google Shape;8;p86">
            <a:extLst>
              <a:ext uri="{FF2B5EF4-FFF2-40B4-BE49-F238E27FC236}">
                <a16:creationId xmlns:a16="http://schemas.microsoft.com/office/drawing/2014/main" id="{8EC45DD9-210E-DD88-D10A-7DB2119C1F4E}"/>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16</a:t>
            </a:fld>
            <a:endParaRPr lang="e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4ef71b4e23_0_91"/>
          <p:cNvSpPr txBox="1">
            <a:spLocks noGrp="1"/>
          </p:cNvSpPr>
          <p:nvPr>
            <p:ph type="title"/>
          </p:nvPr>
        </p:nvSpPr>
        <p:spPr>
          <a:xfrm>
            <a:off x="311700" y="1749225"/>
            <a:ext cx="8520600" cy="14115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000"/>
              <a:buNone/>
            </a:pPr>
            <a:r>
              <a:rPr lang="en" sz="5300" b="1" dirty="0">
                <a:latin typeface="Atkinson Hyperlegible"/>
                <a:ea typeface="Atkinson Hyperlegible"/>
                <a:cs typeface="Atkinson Hyperlegible"/>
                <a:sym typeface="Atkinson Hyperlegible"/>
              </a:rPr>
              <a:t>Regional Centers</a:t>
            </a:r>
            <a:endParaRPr b="1" dirty="0">
              <a:latin typeface="Atkinson Hyperlegible"/>
              <a:ea typeface="Atkinson Hyperlegible"/>
              <a:cs typeface="Atkinson Hyperlegible"/>
              <a:sym typeface="Atkinson Hyperlegible"/>
            </a:endParaRPr>
          </a:p>
        </p:txBody>
      </p:sp>
      <p:sp>
        <p:nvSpPr>
          <p:cNvPr id="2" name="Google Shape;8;p86">
            <a:extLst>
              <a:ext uri="{FF2B5EF4-FFF2-40B4-BE49-F238E27FC236}">
                <a16:creationId xmlns:a16="http://schemas.microsoft.com/office/drawing/2014/main" id="{D469C6F2-DC03-A43D-3F89-26ABE97BA58D}"/>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17</a:t>
            </a:fld>
            <a:endParaRPr lang="e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4ef71b4e23_0_101"/>
          <p:cNvSpPr txBox="1">
            <a:spLocks noGrp="1"/>
          </p:cNvSpPr>
          <p:nvPr>
            <p:ph type="title"/>
          </p:nvPr>
        </p:nvSpPr>
        <p:spPr>
          <a:xfrm>
            <a:off x="311700" y="48971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b="1" dirty="0">
                <a:latin typeface="Atkinson Hyperlegible"/>
                <a:ea typeface="Atkinson Hyperlegible"/>
                <a:cs typeface="Atkinson Hyperlegible"/>
                <a:sym typeface="Atkinson Hyperlegible"/>
              </a:rPr>
              <a:t>Respondents with Developmental Disabilities</a:t>
            </a:r>
            <a:endParaRPr b="1" dirty="0">
              <a:latin typeface="Atkinson Hyperlegible"/>
              <a:ea typeface="Atkinson Hyperlegible"/>
              <a:cs typeface="Atkinson Hyperlegible"/>
              <a:sym typeface="Atkinson Hyperlegible"/>
            </a:endParaRPr>
          </a:p>
        </p:txBody>
      </p:sp>
      <p:sp>
        <p:nvSpPr>
          <p:cNvPr id="273" name="Google Shape;273;g34ef71b4e23_0_101"/>
          <p:cNvSpPr txBox="1">
            <a:spLocks noGrp="1"/>
          </p:cNvSpPr>
          <p:nvPr>
            <p:ph type="body" idx="1"/>
          </p:nvPr>
        </p:nvSpPr>
        <p:spPr>
          <a:xfrm>
            <a:off x="311700" y="1062410"/>
            <a:ext cx="8520600" cy="37971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chemeClr val="dk1"/>
              </a:buClr>
              <a:buSzPts val="1900"/>
              <a:buChar char="●"/>
            </a:pPr>
            <a:r>
              <a:rPr lang="en" sz="2200" dirty="0">
                <a:solidFill>
                  <a:schemeClr val="dk1"/>
                </a:solidFill>
                <a:latin typeface="Myriad Pro" panose="020B0503030403020204" pitchFamily="34" charset="0"/>
              </a:rPr>
              <a:t>Between </a:t>
            </a:r>
            <a:r>
              <a:rPr lang="en" sz="2200" b="1" dirty="0">
                <a:solidFill>
                  <a:schemeClr val="dk1"/>
                </a:solidFill>
                <a:latin typeface="Myriad Pro" panose="020B0503030403020204" pitchFamily="34" charset="0"/>
              </a:rPr>
              <a:t>6% to 17%</a:t>
            </a:r>
            <a:r>
              <a:rPr lang="en" sz="2200" dirty="0">
                <a:solidFill>
                  <a:schemeClr val="dk1"/>
                </a:solidFill>
                <a:latin typeface="Myriad Pro" panose="020B0503030403020204" pitchFamily="34" charset="0"/>
              </a:rPr>
              <a:t> of unsheltered individuals have a developmental disability in California (</a:t>
            </a:r>
            <a:r>
              <a:rPr lang="en" sz="2200" u="sng" dirty="0">
                <a:solidFill>
                  <a:schemeClr val="hlink"/>
                </a:solidFill>
                <a:latin typeface="Myriad Pro" panose="020B0503030403020204" pitchFamily="34" charset="0"/>
                <a:hlinkClick r:id="rId3"/>
              </a:rPr>
              <a:t>California Health Policy Strategies Brief (2025)</a:t>
            </a:r>
            <a:r>
              <a:rPr lang="en" sz="2200" dirty="0">
                <a:solidFill>
                  <a:schemeClr val="dk1"/>
                </a:solidFill>
                <a:latin typeface="Myriad Pro" panose="020B0503030403020204" pitchFamily="34" charset="0"/>
              </a:rPr>
              <a:t>)</a:t>
            </a:r>
            <a:endParaRPr sz="22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200" dirty="0">
                <a:solidFill>
                  <a:schemeClr val="dk1"/>
                </a:solidFill>
                <a:latin typeface="Myriad Pro" panose="020B0503030403020204" pitchFamily="34" charset="0"/>
              </a:rPr>
              <a:t>CARE Court respondents may additionally have a developmental disability which make follow-through on services and treatment more complicated</a:t>
            </a:r>
            <a:endParaRPr sz="22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200" dirty="0">
                <a:solidFill>
                  <a:schemeClr val="dk1"/>
                </a:solidFill>
                <a:latin typeface="Myriad Pro" panose="020B0503030403020204" pitchFamily="34" charset="0"/>
              </a:rPr>
              <a:t>Developmental disability generally describes a range of conditions including intellectual disability, cerebral palsy, epilepsy, autism spectrum disorder (“ASD”), or similar conditions</a:t>
            </a:r>
            <a:endParaRPr sz="2200" dirty="0">
              <a:solidFill>
                <a:schemeClr val="dk1"/>
              </a:solidFill>
              <a:latin typeface="Myriad Pro" panose="020B0503030403020204" pitchFamily="34" charset="0"/>
            </a:endParaRPr>
          </a:p>
        </p:txBody>
      </p:sp>
      <p:sp>
        <p:nvSpPr>
          <p:cNvPr id="2" name="Google Shape;8;p86">
            <a:extLst>
              <a:ext uri="{FF2B5EF4-FFF2-40B4-BE49-F238E27FC236}">
                <a16:creationId xmlns:a16="http://schemas.microsoft.com/office/drawing/2014/main" id="{FB155F98-ECAE-872C-88F5-12D10D19A5DA}"/>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18</a:t>
            </a:fld>
            <a:endParaRPr lang="e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4ef71b4e23_0_107"/>
          <p:cNvSpPr txBox="1">
            <a:spLocks noGrp="1"/>
          </p:cNvSpPr>
          <p:nvPr>
            <p:ph type="title"/>
          </p:nvPr>
        </p:nvSpPr>
        <p:spPr>
          <a:xfrm>
            <a:off x="311700" y="488547"/>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b="1" dirty="0">
                <a:latin typeface="Atkinson Hyperlegible"/>
                <a:ea typeface="Atkinson Hyperlegible"/>
                <a:cs typeface="Atkinson Hyperlegible"/>
                <a:sym typeface="Atkinson Hyperlegible"/>
              </a:rPr>
              <a:t>Respondents with Developmental Disabilities (continued)</a:t>
            </a:r>
            <a:endParaRPr b="1" dirty="0">
              <a:latin typeface="Atkinson Hyperlegible"/>
              <a:ea typeface="Atkinson Hyperlegible"/>
              <a:cs typeface="Atkinson Hyperlegible"/>
              <a:sym typeface="Atkinson Hyperlegible"/>
            </a:endParaRPr>
          </a:p>
        </p:txBody>
      </p:sp>
      <p:sp>
        <p:nvSpPr>
          <p:cNvPr id="280" name="Google Shape;280;g34ef71b4e23_0_107"/>
          <p:cNvSpPr txBox="1">
            <a:spLocks noGrp="1"/>
          </p:cNvSpPr>
          <p:nvPr>
            <p:ph type="body" idx="1"/>
          </p:nvPr>
        </p:nvSpPr>
        <p:spPr>
          <a:xfrm>
            <a:off x="226208" y="1453781"/>
            <a:ext cx="8520600" cy="37971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Some developmental disabilities qualify for </a:t>
            </a:r>
            <a:r>
              <a:rPr lang="en" sz="2000" b="1" dirty="0">
                <a:solidFill>
                  <a:schemeClr val="dk1"/>
                </a:solidFill>
                <a:latin typeface="Myriad Pro" panose="020B0503030403020204" pitchFamily="34" charset="0"/>
              </a:rPr>
              <a:t>services and supports </a:t>
            </a:r>
            <a:r>
              <a:rPr lang="en" sz="2000" dirty="0">
                <a:solidFill>
                  <a:schemeClr val="dk1"/>
                </a:solidFill>
                <a:latin typeface="Myriad Pro" panose="020B0503030403020204" pitchFamily="34" charset="0"/>
              </a:rPr>
              <a:t>under the</a:t>
            </a:r>
            <a:r>
              <a:rPr lang="en" sz="2000" b="1" dirty="0">
                <a:solidFill>
                  <a:schemeClr val="dk1"/>
                </a:solidFill>
                <a:latin typeface="Myriad Pro" panose="020B0503030403020204" pitchFamily="34" charset="0"/>
              </a:rPr>
              <a:t> Lanterman Act</a:t>
            </a:r>
            <a:endParaRPr sz="2000" b="1" dirty="0">
              <a:solidFill>
                <a:schemeClr val="dk1"/>
              </a:solidFill>
              <a:latin typeface="Myriad Pro" panose="020B0503030403020204" pitchFamily="34" charset="0"/>
            </a:endParaRPr>
          </a:p>
          <a:p>
            <a:pPr marL="914400" lvl="1"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Meant to help people with developmental disabilities to live full productive lives as independently as possible</a:t>
            </a:r>
            <a:endParaRPr sz="20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Under the Lanterman Act qualifying disability:</a:t>
            </a:r>
            <a:endParaRPr sz="2000" dirty="0">
              <a:solidFill>
                <a:schemeClr val="dk1"/>
              </a:solidFill>
              <a:latin typeface="Myriad Pro" panose="020B0503030403020204" pitchFamily="34" charset="0"/>
            </a:endParaRPr>
          </a:p>
          <a:p>
            <a:pPr marL="914400" lvl="1"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Starts before the age of 18</a:t>
            </a:r>
            <a:endParaRPr sz="2000" dirty="0">
              <a:solidFill>
                <a:schemeClr val="dk1"/>
              </a:solidFill>
              <a:latin typeface="Myriad Pro" panose="020B0503030403020204" pitchFamily="34" charset="0"/>
            </a:endParaRPr>
          </a:p>
          <a:p>
            <a:pPr marL="914400" lvl="1"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One of five conditions: cerebral palsy, epilepsy, autism, intellectual disability (“ID”), other conditions closely related to ID</a:t>
            </a:r>
            <a:endParaRPr sz="2000" dirty="0">
              <a:solidFill>
                <a:schemeClr val="dk1"/>
              </a:solidFill>
              <a:latin typeface="Myriad Pro" panose="020B0503030403020204" pitchFamily="34" charset="0"/>
            </a:endParaRPr>
          </a:p>
          <a:p>
            <a:pPr marL="914400" lvl="1"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“Substantial disability”</a:t>
            </a:r>
            <a:endParaRPr sz="2000" dirty="0">
              <a:solidFill>
                <a:schemeClr val="dk1"/>
              </a:solidFill>
              <a:latin typeface="Myriad Pro" panose="020B0503030403020204" pitchFamily="34" charset="0"/>
            </a:endParaRPr>
          </a:p>
        </p:txBody>
      </p:sp>
      <p:sp>
        <p:nvSpPr>
          <p:cNvPr id="2" name="Google Shape;8;p86">
            <a:extLst>
              <a:ext uri="{FF2B5EF4-FFF2-40B4-BE49-F238E27FC236}">
                <a16:creationId xmlns:a16="http://schemas.microsoft.com/office/drawing/2014/main" id="{3C1A170A-2E20-757A-99E3-BAD9597DA75D}"/>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19</a:t>
            </a:fld>
            <a:endParaRPr lang="e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xfrm>
            <a:off x="534950" y="529700"/>
            <a:ext cx="7447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720" b="1" dirty="0">
                <a:latin typeface="Atkinson Hyperlegible"/>
                <a:ea typeface="Atkinson Hyperlegible"/>
                <a:cs typeface="Atkinson Hyperlegible"/>
                <a:sym typeface="Atkinson Hyperlegible"/>
              </a:rPr>
              <a:t>Presenters</a:t>
            </a:r>
            <a:endParaRPr sz="2720" b="1" dirty="0">
              <a:latin typeface="Atkinson Hyperlegible"/>
              <a:ea typeface="Atkinson Hyperlegible"/>
              <a:cs typeface="Atkinson Hyperlegible"/>
              <a:sym typeface="Atkinson Hyperlegible"/>
            </a:endParaRPr>
          </a:p>
        </p:txBody>
      </p:sp>
      <p:sp>
        <p:nvSpPr>
          <p:cNvPr id="157" name="Google Shape;157;p2"/>
          <p:cNvSpPr txBox="1"/>
          <p:nvPr/>
        </p:nvSpPr>
        <p:spPr>
          <a:xfrm>
            <a:off x="534950" y="1220200"/>
            <a:ext cx="7794900" cy="34164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100"/>
              <a:buFont typeface="Arial"/>
              <a:buNone/>
            </a:pPr>
            <a:r>
              <a:rPr lang="en" sz="2100" b="1" i="0" u="none" strike="noStrike" cap="none" dirty="0">
                <a:solidFill>
                  <a:srgbClr val="000000"/>
                </a:solidFill>
                <a:latin typeface="Atkinson Hyperlegible"/>
                <a:ea typeface="Atkinson Hyperlegible"/>
                <a:cs typeface="Atkinson Hyperlegible"/>
                <a:sym typeface="Atkinson Hyperlegible"/>
              </a:rPr>
              <a:t>Keris J. Myrick</a:t>
            </a:r>
            <a:br>
              <a:rPr lang="en" sz="2100" i="0" u="none" strike="noStrike" cap="none" dirty="0">
                <a:solidFill>
                  <a:srgbClr val="000000"/>
                </a:solidFill>
                <a:latin typeface="Atkinson Hyperlegible"/>
                <a:ea typeface="Atkinson Hyperlegible"/>
                <a:cs typeface="Atkinson Hyperlegible"/>
                <a:sym typeface="Atkinson Hyperlegible"/>
              </a:rPr>
            </a:br>
            <a:r>
              <a:rPr lang="en" sz="2100" i="0" u="none" strike="noStrike" cap="none" dirty="0">
                <a:solidFill>
                  <a:srgbClr val="000000"/>
                </a:solidFill>
                <a:latin typeface="Atkinson Hyperlegible"/>
                <a:ea typeface="Atkinson Hyperlegible"/>
                <a:cs typeface="Atkinson Hyperlegible"/>
                <a:sym typeface="Atkinson Hyperlegible"/>
              </a:rPr>
              <a:t>MBA, MS, CPMC, Vice President of Partnerships at Inseparable</a:t>
            </a:r>
            <a:endParaRPr sz="2100" i="0" u="none" strike="noStrike" cap="none" dirty="0">
              <a:solidFill>
                <a:srgbClr val="000000"/>
              </a:solidFill>
              <a:latin typeface="Atkinson Hyperlegible"/>
              <a:ea typeface="Atkinson Hyperlegible"/>
              <a:cs typeface="Atkinson Hyperlegible"/>
              <a:sym typeface="Atkinson Hyperlegible"/>
            </a:endParaRPr>
          </a:p>
          <a:p>
            <a:pPr marL="0" marR="0" lvl="0" indent="0" algn="l" rtl="0">
              <a:lnSpc>
                <a:spcPct val="115000"/>
              </a:lnSpc>
              <a:spcBef>
                <a:spcPts val="1200"/>
              </a:spcBef>
              <a:spcAft>
                <a:spcPts val="0"/>
              </a:spcAft>
              <a:buClr>
                <a:srgbClr val="000000"/>
              </a:buClr>
              <a:buSzPts val="2100"/>
              <a:buFont typeface="Arial"/>
              <a:buNone/>
            </a:pPr>
            <a:r>
              <a:rPr lang="en" sz="2100" b="1" i="0" u="none" strike="noStrike" cap="none" dirty="0">
                <a:solidFill>
                  <a:srgbClr val="000000"/>
                </a:solidFill>
                <a:latin typeface="Atkinson Hyperlegible"/>
                <a:ea typeface="Atkinson Hyperlegible"/>
                <a:cs typeface="Atkinson Hyperlegible"/>
                <a:sym typeface="Atkinson Hyperlegible"/>
              </a:rPr>
              <a:t>Claudia Center</a:t>
            </a:r>
            <a:br>
              <a:rPr lang="en" sz="2100" i="0" u="none" strike="noStrike" cap="none" dirty="0">
                <a:solidFill>
                  <a:srgbClr val="000000"/>
                </a:solidFill>
                <a:latin typeface="Atkinson Hyperlegible"/>
                <a:ea typeface="Atkinson Hyperlegible"/>
                <a:cs typeface="Atkinson Hyperlegible"/>
                <a:sym typeface="Atkinson Hyperlegible"/>
              </a:rPr>
            </a:br>
            <a:r>
              <a:rPr lang="en" sz="2100" i="0" u="none" strike="noStrike" cap="none" dirty="0">
                <a:solidFill>
                  <a:srgbClr val="000000"/>
                </a:solidFill>
                <a:latin typeface="Atkinson Hyperlegible"/>
                <a:ea typeface="Atkinson Hyperlegible"/>
                <a:cs typeface="Atkinson Hyperlegible"/>
                <a:sym typeface="Atkinson Hyperlegible"/>
              </a:rPr>
              <a:t>Legal Director, Disability Rights Education and Defense Fund</a:t>
            </a:r>
            <a:endParaRPr sz="2100" i="0" u="none" strike="noStrike" cap="none" dirty="0">
              <a:solidFill>
                <a:srgbClr val="000000"/>
              </a:solidFill>
              <a:latin typeface="Atkinson Hyperlegible"/>
              <a:ea typeface="Atkinson Hyperlegible"/>
              <a:cs typeface="Atkinson Hyperlegible"/>
              <a:sym typeface="Atkinson Hyperlegible"/>
            </a:endParaRPr>
          </a:p>
          <a:p>
            <a:pPr marL="0" marR="0" lvl="0" indent="0" algn="l" rtl="0">
              <a:lnSpc>
                <a:spcPct val="115000"/>
              </a:lnSpc>
              <a:spcBef>
                <a:spcPts val="1200"/>
              </a:spcBef>
              <a:spcAft>
                <a:spcPts val="1200"/>
              </a:spcAft>
              <a:buClr>
                <a:srgbClr val="000000"/>
              </a:buClr>
              <a:buSzPts val="2100"/>
              <a:buFont typeface="Arial"/>
              <a:buNone/>
            </a:pPr>
            <a:r>
              <a:rPr lang="en" sz="2100" b="1" i="0" u="none" strike="noStrike" cap="none" dirty="0">
                <a:solidFill>
                  <a:srgbClr val="000000"/>
                </a:solidFill>
                <a:latin typeface="Atkinson Hyperlegible"/>
                <a:ea typeface="Atkinson Hyperlegible"/>
                <a:cs typeface="Atkinson Hyperlegible"/>
                <a:sym typeface="Atkinson Hyperlegible"/>
              </a:rPr>
              <a:t>Kavya Parthiban</a:t>
            </a:r>
            <a:br>
              <a:rPr lang="en" sz="2100" i="0" u="none" strike="noStrike" cap="none" dirty="0">
                <a:solidFill>
                  <a:srgbClr val="000000"/>
                </a:solidFill>
                <a:latin typeface="Atkinson Hyperlegible"/>
                <a:ea typeface="Atkinson Hyperlegible"/>
                <a:cs typeface="Atkinson Hyperlegible"/>
                <a:sym typeface="Atkinson Hyperlegible"/>
              </a:rPr>
            </a:br>
            <a:r>
              <a:rPr lang="en" sz="2100" i="0" u="none" strike="noStrike" cap="none" dirty="0">
                <a:solidFill>
                  <a:srgbClr val="000000"/>
                </a:solidFill>
                <a:latin typeface="Atkinson Hyperlegible"/>
                <a:ea typeface="Atkinson Hyperlegible"/>
                <a:cs typeface="Atkinson Hyperlegible"/>
                <a:sym typeface="Atkinson Hyperlegible"/>
              </a:rPr>
              <a:t>Staff Attorney, Disability Rights Education and Defense Fund</a:t>
            </a:r>
            <a:endParaRPr sz="2100" i="0" u="none" strike="noStrike" cap="none" dirty="0">
              <a:solidFill>
                <a:srgbClr val="000000"/>
              </a:solidFill>
              <a:latin typeface="Atkinson Hyperlegible"/>
              <a:ea typeface="Atkinson Hyperlegible"/>
              <a:cs typeface="Atkinson Hyperlegible"/>
              <a:sym typeface="Atkinson Hyperlegible"/>
            </a:endParaRPr>
          </a:p>
        </p:txBody>
      </p:sp>
      <p:sp>
        <p:nvSpPr>
          <p:cNvPr id="158" name="Google Shape;158;p2">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lnSpcReduction="10000"/>
          </a:bodyPr>
          <a:lstStyle/>
          <a:p>
            <a:pPr marL="0" lvl="0" indent="0" algn="r" rtl="0">
              <a:lnSpc>
                <a:spcPct val="100000"/>
              </a:lnSpc>
              <a:spcBef>
                <a:spcPts val="0"/>
              </a:spcBef>
              <a:spcAft>
                <a:spcPts val="0"/>
              </a:spcAft>
              <a:buSzPts val="1000"/>
              <a:buNone/>
            </a:pPr>
            <a:fld id="{00000000-1234-1234-1234-123412341234}" type="slidenum">
              <a:rPr lang="en"/>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4ef71b4e23_0_113"/>
          <p:cNvSpPr txBox="1">
            <a:spLocks noGrp="1"/>
          </p:cNvSpPr>
          <p:nvPr>
            <p:ph type="title"/>
          </p:nvPr>
        </p:nvSpPr>
        <p:spPr>
          <a:xfrm>
            <a:off x="311700" y="48971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b="1" dirty="0">
                <a:latin typeface="Atkinson Hyperlegible"/>
                <a:ea typeface="Atkinson Hyperlegible"/>
                <a:cs typeface="Atkinson Hyperlegible"/>
                <a:sym typeface="Atkinson Hyperlegible"/>
              </a:rPr>
              <a:t>Regional Centers (part 1 of 3)</a:t>
            </a:r>
            <a:endParaRPr b="1" dirty="0">
              <a:latin typeface="Atkinson Hyperlegible"/>
              <a:ea typeface="Atkinson Hyperlegible"/>
              <a:cs typeface="Atkinson Hyperlegible"/>
              <a:sym typeface="Atkinson Hyperlegible"/>
            </a:endParaRPr>
          </a:p>
        </p:txBody>
      </p:sp>
      <p:sp>
        <p:nvSpPr>
          <p:cNvPr id="287" name="Google Shape;287;g34ef71b4e23_0_113"/>
          <p:cNvSpPr txBox="1">
            <a:spLocks noGrp="1"/>
          </p:cNvSpPr>
          <p:nvPr>
            <p:ph type="body" idx="1"/>
          </p:nvPr>
        </p:nvSpPr>
        <p:spPr>
          <a:xfrm>
            <a:off x="226208" y="1062410"/>
            <a:ext cx="8520600" cy="37971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Regional Centers serve people with developmental disabilities and must:</a:t>
            </a:r>
            <a:endParaRPr sz="2000" dirty="0">
              <a:solidFill>
                <a:schemeClr val="dk1"/>
              </a:solidFill>
              <a:latin typeface="Myriad Pro" panose="020B0503030403020204" pitchFamily="34" charset="0"/>
            </a:endParaRPr>
          </a:p>
          <a:p>
            <a:pPr marL="914400" lvl="1"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Evaluate and decide if person is eligible</a:t>
            </a:r>
            <a:endParaRPr sz="2000" dirty="0">
              <a:solidFill>
                <a:schemeClr val="dk1"/>
              </a:solidFill>
              <a:latin typeface="Myriad Pro" panose="020B0503030403020204" pitchFamily="34" charset="0"/>
            </a:endParaRPr>
          </a:p>
          <a:p>
            <a:pPr marL="914400" lvl="1"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Coordinate services</a:t>
            </a:r>
            <a:endParaRPr sz="2000" dirty="0">
              <a:solidFill>
                <a:schemeClr val="dk1"/>
              </a:solidFill>
              <a:latin typeface="Myriad Pro" panose="020B0503030403020204" pitchFamily="34" charset="0"/>
            </a:endParaRPr>
          </a:p>
          <a:p>
            <a:pPr marL="914400" lvl="1"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Develop an Individual Program Plan (IPP) with consumer that considers their needs/choices</a:t>
            </a:r>
            <a:endParaRPr sz="2000" dirty="0">
              <a:solidFill>
                <a:schemeClr val="dk1"/>
              </a:solidFill>
              <a:latin typeface="Myriad Pro" panose="020B0503030403020204" pitchFamily="34" charset="0"/>
            </a:endParaRPr>
          </a:p>
          <a:p>
            <a:pPr marL="914400" lvl="1"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Make sure that consumers receive all supports and services listed in IPP</a:t>
            </a:r>
            <a:endParaRPr sz="2000" dirty="0">
              <a:solidFill>
                <a:schemeClr val="dk1"/>
              </a:solidFill>
              <a:latin typeface="Myriad Pro" panose="020B0503030403020204" pitchFamily="34" charset="0"/>
            </a:endParaRPr>
          </a:p>
          <a:p>
            <a:pPr marL="0" lvl="0" indent="0" algn="l" rtl="0">
              <a:lnSpc>
                <a:spcPct val="115000"/>
              </a:lnSpc>
              <a:spcBef>
                <a:spcPts val="1000"/>
              </a:spcBef>
              <a:spcAft>
                <a:spcPts val="1200"/>
              </a:spcAft>
              <a:buSzPts val="1800"/>
              <a:buNone/>
            </a:pPr>
            <a:r>
              <a:rPr lang="en" sz="2000" dirty="0">
                <a:solidFill>
                  <a:schemeClr val="dk1"/>
                </a:solidFill>
                <a:latin typeface="Myriad Pro" panose="020B0503030403020204" pitchFamily="34" charset="0"/>
              </a:rPr>
              <a:t>Citation: </a:t>
            </a:r>
            <a:r>
              <a:rPr lang="en" sz="2000" dirty="0" err="1">
                <a:solidFill>
                  <a:schemeClr val="dk1"/>
                </a:solidFill>
                <a:latin typeface="Myriad Pro" panose="020B0503030403020204" pitchFamily="34" charset="0"/>
              </a:rPr>
              <a:t>Cal.Welf.Inst</a:t>
            </a:r>
            <a:r>
              <a:rPr lang="en" sz="2000" dirty="0">
                <a:solidFill>
                  <a:schemeClr val="dk1"/>
                </a:solidFill>
                <a:latin typeface="Myriad Pro" panose="020B0503030403020204" pitchFamily="34" charset="0"/>
              </a:rPr>
              <a:t>. Code 4500; </a:t>
            </a:r>
            <a:r>
              <a:rPr lang="en" sz="2000" u="sng" dirty="0">
                <a:solidFill>
                  <a:srgbClr val="0433FF"/>
                </a:solidFill>
                <a:latin typeface="Myriad Pro" panose="020B0503030403020204" pitchFamily="34" charset="0"/>
                <a:hlinkClick r:id="rId3">
                  <a:extLst>
                    <a:ext uri="{A12FA001-AC4F-418D-AE19-62706E023703}">
                      <ahyp:hlinkClr xmlns:ahyp="http://schemas.microsoft.com/office/drawing/2018/hyperlinkcolor" val="tx"/>
                    </a:ext>
                  </a:extLst>
                </a:hlinkClick>
              </a:rPr>
              <a:t>DRC Publication on RC Eligibility</a:t>
            </a:r>
            <a:r>
              <a:rPr lang="en" sz="2000" dirty="0">
                <a:latin typeface="Myriad Pro" panose="020B0503030403020204" pitchFamily="34" charset="0"/>
              </a:rPr>
              <a:t>; </a:t>
            </a:r>
            <a:r>
              <a:rPr lang="en" sz="2000" u="sng" dirty="0">
                <a:solidFill>
                  <a:srgbClr val="0433FF"/>
                </a:solidFill>
                <a:latin typeface="Myriad Pro" panose="020B0503030403020204" pitchFamily="34" charset="0"/>
                <a:hlinkClick r:id="rId4">
                  <a:extLst>
                    <a:ext uri="{A12FA001-AC4F-418D-AE19-62706E023703}">
                      <ahyp:hlinkClr xmlns:ahyp="http://schemas.microsoft.com/office/drawing/2018/hyperlinkcolor" val="tx"/>
                    </a:ext>
                  </a:extLst>
                </a:hlinkClick>
              </a:rPr>
              <a:t>DRC Publication on IPP</a:t>
            </a:r>
            <a:r>
              <a:rPr lang="en" sz="2000" dirty="0">
                <a:latin typeface="Myriad Pro" panose="020B0503030403020204" pitchFamily="34" charset="0"/>
              </a:rPr>
              <a:t>; </a:t>
            </a:r>
            <a:r>
              <a:rPr lang="en" sz="2000" u="sng" dirty="0">
                <a:solidFill>
                  <a:srgbClr val="0433FF"/>
                </a:solidFill>
                <a:latin typeface="Myriad Pro" panose="020B0503030403020204" pitchFamily="34" charset="0"/>
                <a:hlinkClick r:id="rId5">
                  <a:extLst>
                    <a:ext uri="{A12FA001-AC4F-418D-AE19-62706E023703}">
                      <ahyp:hlinkClr xmlns:ahyp="http://schemas.microsoft.com/office/drawing/2018/hyperlinkcolor" val="tx"/>
                    </a:ext>
                  </a:extLst>
                </a:hlinkClick>
              </a:rPr>
              <a:t>DRC Chapter on IPP</a:t>
            </a:r>
            <a:r>
              <a:rPr lang="en" sz="2000" dirty="0">
                <a:latin typeface="Myriad Pro" panose="020B0503030403020204" pitchFamily="34" charset="0"/>
              </a:rPr>
              <a:t>; </a:t>
            </a:r>
            <a:r>
              <a:rPr lang="en" sz="2000" u="sng" dirty="0">
                <a:solidFill>
                  <a:srgbClr val="0433FF"/>
                </a:solidFill>
                <a:latin typeface="Myriad Pro" panose="020B0503030403020204" pitchFamily="34" charset="0"/>
                <a:hlinkClick r:id="rId6">
                  <a:extLst>
                    <a:ext uri="{A12FA001-AC4F-418D-AE19-62706E023703}">
                      <ahyp:hlinkClr xmlns:ahyp="http://schemas.microsoft.com/office/drawing/2018/hyperlinkcolor" val="tx"/>
                    </a:ext>
                  </a:extLst>
                </a:hlinkClick>
              </a:rPr>
              <a:t>DRC Chapter on Community Living for Adult RC Clients</a:t>
            </a:r>
            <a:endParaRPr sz="2000" dirty="0">
              <a:solidFill>
                <a:srgbClr val="0433FF"/>
              </a:solidFill>
              <a:latin typeface="Myriad Pro" panose="020B0503030403020204" pitchFamily="34" charset="0"/>
            </a:endParaRPr>
          </a:p>
        </p:txBody>
      </p:sp>
      <p:sp>
        <p:nvSpPr>
          <p:cNvPr id="2" name="Google Shape;8;p86">
            <a:extLst>
              <a:ext uri="{FF2B5EF4-FFF2-40B4-BE49-F238E27FC236}">
                <a16:creationId xmlns:a16="http://schemas.microsoft.com/office/drawing/2014/main" id="{E7D67DAF-C6B0-DC8F-2EF4-949B8B2C9885}"/>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20</a:t>
            </a:fld>
            <a:endParaRPr lang="e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292"/>
        <p:cNvGrpSpPr/>
        <p:nvPr/>
      </p:nvGrpSpPr>
      <p:grpSpPr>
        <a:xfrm>
          <a:off x="0" y="0"/>
          <a:ext cx="0" cy="0"/>
          <a:chOff x="0" y="0"/>
          <a:chExt cx="0" cy="0"/>
        </a:xfrm>
      </p:grpSpPr>
      <p:sp>
        <p:nvSpPr>
          <p:cNvPr id="293" name="Google Shape;293;g34ef71b4e23_0_1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b="1" dirty="0">
                <a:latin typeface="Atkinson Hyperlegible"/>
                <a:ea typeface="Atkinson Hyperlegible"/>
                <a:cs typeface="Atkinson Hyperlegible"/>
                <a:sym typeface="Atkinson Hyperlegible"/>
              </a:rPr>
              <a:t>Regional Centers (part 2 of 3)</a:t>
            </a:r>
            <a:endParaRPr b="1" dirty="0">
              <a:latin typeface="Atkinson Hyperlegible"/>
              <a:ea typeface="Atkinson Hyperlegible"/>
              <a:cs typeface="Atkinson Hyperlegible"/>
              <a:sym typeface="Atkinson Hyperlegible"/>
            </a:endParaRPr>
          </a:p>
        </p:txBody>
      </p:sp>
      <p:sp>
        <p:nvSpPr>
          <p:cNvPr id="294" name="Google Shape;294;g34ef71b4e23_0_119"/>
          <p:cNvSpPr txBox="1">
            <a:spLocks noGrp="1"/>
          </p:cNvSpPr>
          <p:nvPr>
            <p:ph type="body" idx="1"/>
          </p:nvPr>
        </p:nvSpPr>
        <p:spPr>
          <a:xfrm>
            <a:off x="311700" y="1152475"/>
            <a:ext cx="8160758" cy="2763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Char char="●"/>
            </a:pPr>
            <a:r>
              <a:rPr lang="en" sz="2400" dirty="0">
                <a:solidFill>
                  <a:schemeClr val="dk1"/>
                </a:solidFill>
                <a:latin typeface="Myriad Pro" panose="020B0503030403020204" pitchFamily="34" charset="0"/>
              </a:rPr>
              <a:t>The Lanterman Act says regional services must provide emergency and crisis intervention services to help a person stay in their family home</a:t>
            </a:r>
            <a:endParaRPr sz="24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400" dirty="0">
                <a:solidFill>
                  <a:schemeClr val="dk1"/>
                </a:solidFill>
                <a:latin typeface="Myriad Pro" panose="020B0503030403020204" pitchFamily="34" charset="0"/>
              </a:rPr>
              <a:t>If services are unsuccessful, must provide emergency housing in the person’s community</a:t>
            </a:r>
            <a:endParaRPr sz="2400" dirty="0">
              <a:solidFill>
                <a:schemeClr val="dk1"/>
              </a:solidFill>
              <a:latin typeface="Myriad Pro" panose="020B0503030403020204" pitchFamily="34" charset="0"/>
            </a:endParaRPr>
          </a:p>
          <a:p>
            <a:pPr marL="0" lvl="0" indent="0" algn="l" rtl="0">
              <a:lnSpc>
                <a:spcPct val="115000"/>
              </a:lnSpc>
              <a:spcBef>
                <a:spcPts val="1200"/>
              </a:spcBef>
              <a:spcAft>
                <a:spcPts val="1200"/>
              </a:spcAft>
              <a:buSzPts val="1800"/>
              <a:buNone/>
            </a:pPr>
            <a:r>
              <a:rPr lang="en" sz="2000" dirty="0">
                <a:solidFill>
                  <a:schemeClr val="dk1"/>
                </a:solidFill>
                <a:latin typeface="Myriad Pro" panose="020B0503030403020204" pitchFamily="34" charset="0"/>
              </a:rPr>
              <a:t>Citation: </a:t>
            </a:r>
            <a:r>
              <a:rPr lang="en" sz="2000" dirty="0" err="1">
                <a:solidFill>
                  <a:schemeClr val="dk1"/>
                </a:solidFill>
                <a:latin typeface="Myriad Pro" panose="020B0503030403020204" pitchFamily="34" charset="0"/>
              </a:rPr>
              <a:t>Cal.Welf.Inst</a:t>
            </a:r>
            <a:r>
              <a:rPr lang="en" sz="2000" dirty="0">
                <a:solidFill>
                  <a:schemeClr val="dk1"/>
                </a:solidFill>
                <a:latin typeface="Myriad Pro" panose="020B0503030403020204" pitchFamily="34" charset="0"/>
              </a:rPr>
              <a:t>. Code 4500; </a:t>
            </a:r>
            <a:r>
              <a:rPr lang="en" sz="2000" u="sng" dirty="0">
                <a:solidFill>
                  <a:srgbClr val="0433FF"/>
                </a:solidFill>
                <a:latin typeface="Myriad Pro" panose="020B0503030403020204" pitchFamily="34" charset="0"/>
                <a:hlinkClick r:id="rId3">
                  <a:extLst>
                    <a:ext uri="{A12FA001-AC4F-418D-AE19-62706E023703}">
                      <ahyp:hlinkClr xmlns:ahyp="http://schemas.microsoft.com/office/drawing/2018/hyperlinkcolor" val="tx"/>
                    </a:ext>
                  </a:extLst>
                </a:hlinkClick>
              </a:rPr>
              <a:t>DRC Publication on RC Eligibility</a:t>
            </a:r>
            <a:r>
              <a:rPr lang="en" sz="2000" dirty="0">
                <a:latin typeface="Myriad Pro" panose="020B0503030403020204" pitchFamily="34" charset="0"/>
              </a:rPr>
              <a:t>; </a:t>
            </a:r>
            <a:r>
              <a:rPr lang="en" sz="2000" u="sng" dirty="0">
                <a:solidFill>
                  <a:srgbClr val="0433FF"/>
                </a:solidFill>
                <a:latin typeface="Myriad Pro" panose="020B0503030403020204" pitchFamily="34" charset="0"/>
                <a:hlinkClick r:id="rId4">
                  <a:extLst>
                    <a:ext uri="{A12FA001-AC4F-418D-AE19-62706E023703}">
                      <ahyp:hlinkClr xmlns:ahyp="http://schemas.microsoft.com/office/drawing/2018/hyperlinkcolor" val="tx"/>
                    </a:ext>
                  </a:extLst>
                </a:hlinkClick>
              </a:rPr>
              <a:t>DRC Publication on IPP</a:t>
            </a:r>
            <a:r>
              <a:rPr lang="en" sz="2000" dirty="0">
                <a:latin typeface="Myriad Pro" panose="020B0503030403020204" pitchFamily="34" charset="0"/>
              </a:rPr>
              <a:t>; </a:t>
            </a:r>
            <a:r>
              <a:rPr lang="en" sz="2000" u="sng" dirty="0">
                <a:solidFill>
                  <a:srgbClr val="0433FF"/>
                </a:solidFill>
                <a:latin typeface="Myriad Pro" panose="020B0503030403020204" pitchFamily="34" charset="0"/>
                <a:hlinkClick r:id="rId5">
                  <a:extLst>
                    <a:ext uri="{A12FA001-AC4F-418D-AE19-62706E023703}">
                      <ahyp:hlinkClr xmlns:ahyp="http://schemas.microsoft.com/office/drawing/2018/hyperlinkcolor" val="tx"/>
                    </a:ext>
                  </a:extLst>
                </a:hlinkClick>
              </a:rPr>
              <a:t>DRC Chapter on IPP</a:t>
            </a:r>
            <a:r>
              <a:rPr lang="en" sz="2000" dirty="0">
                <a:latin typeface="Myriad Pro" panose="020B0503030403020204" pitchFamily="34" charset="0"/>
              </a:rPr>
              <a:t>; </a:t>
            </a:r>
            <a:r>
              <a:rPr lang="en" sz="2000" u="sng" dirty="0">
                <a:solidFill>
                  <a:srgbClr val="0433FF"/>
                </a:solidFill>
                <a:latin typeface="Myriad Pro" panose="020B0503030403020204" pitchFamily="34" charset="0"/>
                <a:hlinkClick r:id="rId6">
                  <a:extLst>
                    <a:ext uri="{A12FA001-AC4F-418D-AE19-62706E023703}">
                      <ahyp:hlinkClr xmlns:ahyp="http://schemas.microsoft.com/office/drawing/2018/hyperlinkcolor" val="tx"/>
                    </a:ext>
                  </a:extLst>
                </a:hlinkClick>
              </a:rPr>
              <a:t>DRC Chapter on Community Living for Adult RC Clients</a:t>
            </a:r>
            <a:endParaRPr sz="2000" dirty="0">
              <a:solidFill>
                <a:srgbClr val="0433FF"/>
              </a:solidFill>
              <a:latin typeface="Myriad Pro" panose="020B0503030403020204" pitchFamily="34" charset="0"/>
            </a:endParaRPr>
          </a:p>
        </p:txBody>
      </p:sp>
      <p:sp>
        <p:nvSpPr>
          <p:cNvPr id="2" name="Google Shape;8;p86">
            <a:extLst>
              <a:ext uri="{FF2B5EF4-FFF2-40B4-BE49-F238E27FC236}">
                <a16:creationId xmlns:a16="http://schemas.microsoft.com/office/drawing/2014/main" id="{55B91B67-F02A-208C-3FC4-527892C2415A}"/>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21</a:t>
            </a:fld>
            <a:endParaRPr lang="e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4ef71b4e23_0_125"/>
          <p:cNvSpPr txBox="1">
            <a:spLocks noGrp="1"/>
          </p:cNvSpPr>
          <p:nvPr>
            <p:ph type="title"/>
          </p:nvPr>
        </p:nvSpPr>
        <p:spPr>
          <a:xfrm>
            <a:off x="311700" y="292619"/>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b="1" dirty="0">
                <a:latin typeface="Atkinson Hyperlegible"/>
                <a:ea typeface="Atkinson Hyperlegible"/>
                <a:cs typeface="Atkinson Hyperlegible"/>
                <a:sym typeface="Atkinson Hyperlegible"/>
              </a:rPr>
              <a:t>Regional Centers (part 3 of 3)</a:t>
            </a:r>
            <a:endParaRPr b="1" dirty="0">
              <a:latin typeface="Atkinson Hyperlegible"/>
              <a:ea typeface="Atkinson Hyperlegible"/>
              <a:cs typeface="Atkinson Hyperlegible"/>
              <a:sym typeface="Atkinson Hyperlegible"/>
            </a:endParaRPr>
          </a:p>
        </p:txBody>
      </p:sp>
      <p:sp>
        <p:nvSpPr>
          <p:cNvPr id="301" name="Google Shape;301;g34ef71b4e23_0_125"/>
          <p:cNvSpPr txBox="1">
            <a:spLocks noGrp="1"/>
          </p:cNvSpPr>
          <p:nvPr>
            <p:ph type="body" idx="1"/>
          </p:nvPr>
        </p:nvSpPr>
        <p:spPr>
          <a:xfrm>
            <a:off x="311700" y="779054"/>
            <a:ext cx="8520600" cy="2763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Char char="●"/>
            </a:pPr>
            <a:r>
              <a:rPr lang="en" sz="2400" dirty="0">
                <a:solidFill>
                  <a:schemeClr val="dk1"/>
                </a:solidFill>
                <a:latin typeface="Myriad Pro" panose="020B0503030403020204" pitchFamily="34" charset="0"/>
              </a:rPr>
              <a:t>Regional Centers typically provide services that are </a:t>
            </a:r>
            <a:r>
              <a:rPr lang="en" sz="2400" b="1" i="1" dirty="0">
                <a:solidFill>
                  <a:schemeClr val="dk1"/>
                </a:solidFill>
                <a:latin typeface="Myriad Pro" panose="020B0503030403020204" pitchFamily="34" charset="0"/>
              </a:rPr>
              <a:t>not </a:t>
            </a:r>
            <a:r>
              <a:rPr lang="en" sz="2400" dirty="0">
                <a:solidFill>
                  <a:schemeClr val="dk1"/>
                </a:solidFill>
                <a:latin typeface="Myriad Pro" panose="020B0503030403020204" pitchFamily="34" charset="0"/>
              </a:rPr>
              <a:t>available elsewhere</a:t>
            </a:r>
            <a:endParaRPr sz="24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400" dirty="0">
                <a:solidFill>
                  <a:schemeClr val="dk1"/>
                </a:solidFill>
                <a:latin typeface="Myriad Pro" panose="020B0503030403020204" pitchFamily="34" charset="0"/>
              </a:rPr>
              <a:t>Can be difficult to get someone approved for RC later in life due to inability to find records and difficulty of RC diagnosing someone with concurrent mental illness</a:t>
            </a:r>
            <a:endParaRPr sz="24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400" dirty="0">
                <a:solidFill>
                  <a:schemeClr val="dk1"/>
                </a:solidFill>
                <a:latin typeface="Myriad Pro" panose="020B0503030403020204" pitchFamily="34" charset="0"/>
              </a:rPr>
              <a:t>Still, Care Court respondents who may have a qualifying developmental disability should apply for RC services </a:t>
            </a:r>
          </a:p>
          <a:p>
            <a:pPr marL="101600" lvl="0" indent="0" algn="l" rtl="0">
              <a:lnSpc>
                <a:spcPct val="115000"/>
              </a:lnSpc>
              <a:spcBef>
                <a:spcPts val="0"/>
              </a:spcBef>
              <a:spcAft>
                <a:spcPts val="0"/>
              </a:spcAft>
              <a:buClr>
                <a:schemeClr val="dk1"/>
              </a:buClr>
              <a:buSzPts val="2000"/>
              <a:buNone/>
            </a:pPr>
            <a:endParaRPr lang="en" sz="1400" dirty="0">
              <a:solidFill>
                <a:schemeClr val="dk1"/>
              </a:solidFill>
              <a:latin typeface="Myriad Pro" panose="020B0503030403020204" pitchFamily="34" charset="0"/>
            </a:endParaRPr>
          </a:p>
          <a:p>
            <a:pPr marL="101600" indent="0">
              <a:buClr>
                <a:schemeClr val="dk1"/>
              </a:buClr>
              <a:buSzPts val="2000"/>
              <a:buNone/>
            </a:pPr>
            <a:r>
              <a:rPr lang="en-US" sz="2000" dirty="0">
                <a:solidFill>
                  <a:schemeClr val="dk1"/>
                </a:solidFill>
                <a:latin typeface="Myriad Pro" panose="020B0503030403020204" pitchFamily="34" charset="0"/>
              </a:rPr>
              <a:t>Citation: </a:t>
            </a:r>
            <a:r>
              <a:rPr lang="en-US" sz="2000" dirty="0" err="1">
                <a:solidFill>
                  <a:schemeClr val="dk1"/>
                </a:solidFill>
                <a:latin typeface="Myriad Pro" panose="020B0503030403020204" pitchFamily="34" charset="0"/>
              </a:rPr>
              <a:t>Cal.Welf.Inst</a:t>
            </a:r>
            <a:r>
              <a:rPr lang="en-US" sz="2000" dirty="0">
                <a:solidFill>
                  <a:schemeClr val="dk1"/>
                </a:solidFill>
                <a:latin typeface="Myriad Pro" panose="020B0503030403020204" pitchFamily="34" charset="0"/>
              </a:rPr>
              <a:t>. Code 4500; </a:t>
            </a:r>
            <a:r>
              <a:rPr lang="en-US" sz="2000" u="sng" dirty="0">
                <a:solidFill>
                  <a:srgbClr val="0433FF"/>
                </a:solidFill>
                <a:latin typeface="Myriad Pro" panose="020B0503030403020204" pitchFamily="34" charset="0"/>
                <a:hlinkClick r:id="rId3">
                  <a:extLst>
                    <a:ext uri="{A12FA001-AC4F-418D-AE19-62706E023703}">
                      <ahyp:hlinkClr xmlns:ahyp="http://schemas.microsoft.com/office/drawing/2018/hyperlinkcolor" val="tx"/>
                    </a:ext>
                  </a:extLst>
                </a:hlinkClick>
              </a:rPr>
              <a:t>DRC Publication on RC Eligibility</a:t>
            </a:r>
            <a:r>
              <a:rPr lang="en-US" sz="2000" dirty="0">
                <a:solidFill>
                  <a:schemeClr val="dk2"/>
                </a:solidFill>
                <a:latin typeface="Myriad Pro" panose="020B0503030403020204" pitchFamily="34" charset="0"/>
              </a:rPr>
              <a:t>; </a:t>
            </a:r>
            <a:r>
              <a:rPr lang="en-US" sz="2000" u="sng" dirty="0">
                <a:solidFill>
                  <a:schemeClr val="hlink"/>
                </a:solidFill>
                <a:latin typeface="Myriad Pro" panose="020B0503030403020204" pitchFamily="34" charset="0"/>
                <a:hlinkClick r:id="rId4"/>
              </a:rPr>
              <a:t>DRC Publication on Applying for Regional Center Services</a:t>
            </a:r>
            <a:endParaRPr lang="en-US" dirty="0">
              <a:solidFill>
                <a:schemeClr val="dk2"/>
              </a:solidFill>
              <a:latin typeface="Myriad Pro" panose="020B0503030403020204" pitchFamily="34" charset="0"/>
            </a:endParaRPr>
          </a:p>
        </p:txBody>
      </p:sp>
      <p:sp>
        <p:nvSpPr>
          <p:cNvPr id="2" name="Google Shape;8;p86">
            <a:extLst>
              <a:ext uri="{FF2B5EF4-FFF2-40B4-BE49-F238E27FC236}">
                <a16:creationId xmlns:a16="http://schemas.microsoft.com/office/drawing/2014/main" id="{C16D60C7-7ECF-D898-B404-40CF736A72D4}"/>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22</a:t>
            </a:fld>
            <a:endParaRPr lang="e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34ef71b4e23_0_96"/>
          <p:cNvSpPr txBox="1">
            <a:spLocks noGrp="1"/>
          </p:cNvSpPr>
          <p:nvPr>
            <p:ph type="title"/>
          </p:nvPr>
        </p:nvSpPr>
        <p:spPr>
          <a:xfrm>
            <a:off x="311700" y="1749225"/>
            <a:ext cx="8520600" cy="14115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ts val="4000"/>
              <a:buNone/>
            </a:pPr>
            <a:r>
              <a:rPr lang="en-US" sz="5300" b="1">
                <a:latin typeface="Atkinson Hyperlegible"/>
                <a:ea typeface="Atkinson Hyperlegible"/>
                <a:cs typeface="Atkinson Hyperlegible"/>
                <a:sym typeface="Atkinson Hyperlegible"/>
              </a:rPr>
              <a:t>In-Home Services and Supports </a:t>
            </a:r>
            <a:endParaRPr lang="en-US" b="1" dirty="0">
              <a:latin typeface="Atkinson Hyperlegible"/>
              <a:ea typeface="Atkinson Hyperlegible"/>
              <a:cs typeface="Atkinson Hyperlegible"/>
              <a:sym typeface="Atkinson Hyperlegible"/>
            </a:endParaRPr>
          </a:p>
        </p:txBody>
      </p:sp>
      <p:sp>
        <p:nvSpPr>
          <p:cNvPr id="2" name="Google Shape;8;p86">
            <a:extLst>
              <a:ext uri="{FF2B5EF4-FFF2-40B4-BE49-F238E27FC236}">
                <a16:creationId xmlns:a16="http://schemas.microsoft.com/office/drawing/2014/main" id="{EC9A9D9F-1D33-15BC-A194-65D2F3F51698}"/>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23</a:t>
            </a:fld>
            <a:endParaRPr lang="e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4ef71b4e23_0_132"/>
          <p:cNvSpPr txBox="1">
            <a:spLocks noGrp="1"/>
          </p:cNvSpPr>
          <p:nvPr>
            <p:ph type="title"/>
          </p:nvPr>
        </p:nvSpPr>
        <p:spPr>
          <a:xfrm>
            <a:off x="311700" y="20745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 sz="3600" b="1" dirty="0">
                <a:latin typeface="Atkinson Hyperlegible"/>
                <a:ea typeface="Atkinson Hyperlegible"/>
                <a:cs typeface="Atkinson Hyperlegible"/>
                <a:sym typeface="Atkinson Hyperlegible"/>
              </a:rPr>
              <a:t>IHSS</a:t>
            </a:r>
            <a:endParaRPr sz="3600" b="1" dirty="0">
              <a:latin typeface="Atkinson Hyperlegible"/>
              <a:ea typeface="Atkinson Hyperlegible"/>
              <a:cs typeface="Atkinson Hyperlegible"/>
              <a:sym typeface="Atkinson Hyperlegible"/>
            </a:endParaRPr>
          </a:p>
        </p:txBody>
      </p:sp>
      <p:sp>
        <p:nvSpPr>
          <p:cNvPr id="315" name="Google Shape;315;g34ef71b4e23_0_132"/>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In-Home Services and Supports (IHSS) is a Medi-Cal program that pays for in-home care (caregivers) for people with disabilities; most caregivers are family members; bureaucratic delays but no “waitlist”</a:t>
            </a:r>
            <a:endParaRPr sz="2000" dirty="0">
              <a:solidFill>
                <a:schemeClr val="dk1"/>
              </a:solidFill>
              <a:latin typeface="Myriad Pro" panose="020B0503030403020204" pitchFamily="34" charset="0"/>
            </a:endParaRPr>
          </a:p>
          <a:p>
            <a:pPr marL="457200" lvl="0" indent="-342900" algn="l" rtl="0">
              <a:lnSpc>
                <a:spcPct val="10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Covered services may include:</a:t>
            </a:r>
            <a:endParaRPr sz="2000" dirty="0">
              <a:solidFill>
                <a:schemeClr val="dk1"/>
              </a:solidFill>
              <a:latin typeface="Myriad Pro" panose="020B0503030403020204" pitchFamily="34" charset="0"/>
            </a:endParaRPr>
          </a:p>
          <a:p>
            <a:pPr marL="914400" lvl="1" indent="-342900" algn="l" rtl="0">
              <a:lnSpc>
                <a:spcPct val="10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Housework and laundry</a:t>
            </a:r>
            <a:endParaRPr sz="2000" dirty="0">
              <a:solidFill>
                <a:schemeClr val="dk1"/>
              </a:solidFill>
              <a:latin typeface="Myriad Pro" panose="020B0503030403020204" pitchFamily="34" charset="0"/>
            </a:endParaRPr>
          </a:p>
          <a:p>
            <a:pPr marL="914400" lvl="1" indent="-342900" algn="l" rtl="0">
              <a:lnSpc>
                <a:spcPct val="10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Meals, dressing, bathing</a:t>
            </a:r>
            <a:endParaRPr sz="2000" dirty="0">
              <a:solidFill>
                <a:schemeClr val="dk1"/>
              </a:solidFill>
              <a:latin typeface="Myriad Pro" panose="020B0503030403020204" pitchFamily="34" charset="0"/>
            </a:endParaRPr>
          </a:p>
          <a:p>
            <a:pPr marL="914400" lvl="1" indent="-342900" algn="l" rtl="0">
              <a:lnSpc>
                <a:spcPct val="10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Assistance with self-administration of medications</a:t>
            </a:r>
            <a:endParaRPr sz="2000" dirty="0">
              <a:solidFill>
                <a:schemeClr val="dk1"/>
              </a:solidFill>
              <a:latin typeface="Myriad Pro" panose="020B0503030403020204" pitchFamily="34" charset="0"/>
            </a:endParaRPr>
          </a:p>
          <a:p>
            <a:pPr marL="914400" lvl="1" indent="-342900" algn="l" rtl="0">
              <a:lnSpc>
                <a:spcPct val="10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Money management</a:t>
            </a:r>
            <a:endParaRPr sz="2000" dirty="0">
              <a:solidFill>
                <a:schemeClr val="dk1"/>
              </a:solidFill>
              <a:latin typeface="Myriad Pro" panose="020B0503030403020204" pitchFamily="34" charset="0"/>
            </a:endParaRPr>
          </a:p>
          <a:p>
            <a:pPr marL="457200" lvl="0" indent="-342900" algn="l" rtl="0">
              <a:lnSpc>
                <a:spcPct val="10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IHSS can prevent homelessness</a:t>
            </a:r>
            <a:endParaRPr sz="2000" dirty="0">
              <a:solidFill>
                <a:schemeClr val="dk1"/>
              </a:solidFill>
              <a:latin typeface="Myriad Pro" panose="020B0503030403020204" pitchFamily="34" charset="0"/>
            </a:endParaRPr>
          </a:p>
          <a:p>
            <a:pPr marL="457200" lvl="0" indent="-342900" algn="l" rtl="0">
              <a:lnSpc>
                <a:spcPct val="10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IHSS can be provided to people who are marginally housed such as in a shelter or RV (“alternative living arrangement”)</a:t>
            </a:r>
            <a:endParaRPr sz="2000" dirty="0">
              <a:solidFill>
                <a:schemeClr val="dk1"/>
              </a:solidFill>
              <a:latin typeface="Myriad Pro" panose="020B0503030403020204" pitchFamily="34" charset="0"/>
            </a:endParaRPr>
          </a:p>
          <a:p>
            <a:pPr marL="0" lvl="0" indent="0" algn="l" rtl="0">
              <a:lnSpc>
                <a:spcPct val="100000"/>
              </a:lnSpc>
              <a:spcBef>
                <a:spcPts val="1200"/>
              </a:spcBef>
              <a:spcAft>
                <a:spcPts val="1200"/>
              </a:spcAft>
              <a:buSzPts val="1800"/>
              <a:buNone/>
            </a:pPr>
            <a:r>
              <a:rPr lang="en" sz="2000" dirty="0">
                <a:solidFill>
                  <a:schemeClr val="dk1"/>
                </a:solidFill>
                <a:latin typeface="Myriad Pro" panose="020B0503030403020204" pitchFamily="34" charset="0"/>
              </a:rPr>
              <a:t>Citations: </a:t>
            </a:r>
            <a:r>
              <a:rPr lang="en" sz="2000" u="sng" dirty="0">
                <a:solidFill>
                  <a:srgbClr val="0433FF"/>
                </a:solidFill>
                <a:latin typeface="Myriad Pro" panose="020B0503030403020204" pitchFamily="34" charset="0"/>
                <a:hlinkClick r:id="rId3">
                  <a:extLst>
                    <a:ext uri="{A12FA001-AC4F-418D-AE19-62706E023703}">
                      <ahyp:hlinkClr xmlns:ahyp="http://schemas.microsoft.com/office/drawing/2018/hyperlinkcolor" val="tx"/>
                    </a:ext>
                  </a:extLst>
                </a:hlinkClick>
              </a:rPr>
              <a:t>DRC Publication</a:t>
            </a:r>
            <a:r>
              <a:rPr lang="en" sz="2000" dirty="0">
                <a:solidFill>
                  <a:schemeClr val="dk1"/>
                </a:solidFill>
                <a:latin typeface="Myriad Pro" panose="020B0503030403020204" pitchFamily="34" charset="0"/>
              </a:rPr>
              <a:t>; </a:t>
            </a:r>
            <a:r>
              <a:rPr lang="en" sz="2000" u="sng" dirty="0">
                <a:solidFill>
                  <a:srgbClr val="0433FF"/>
                </a:solidFill>
                <a:latin typeface="Myriad Pro" panose="020B0503030403020204" pitchFamily="34" charset="0"/>
                <a:hlinkClick r:id="rId4">
                  <a:extLst>
                    <a:ext uri="{A12FA001-AC4F-418D-AE19-62706E023703}">
                      <ahyp:hlinkClr xmlns:ahyp="http://schemas.microsoft.com/office/drawing/2018/hyperlinkcolor" val="tx"/>
                    </a:ext>
                  </a:extLst>
                </a:hlinkClick>
              </a:rPr>
              <a:t>2020 All County Letter</a:t>
            </a:r>
            <a:endParaRPr sz="2000" dirty="0">
              <a:solidFill>
                <a:srgbClr val="0433FF"/>
              </a:solidFill>
              <a:latin typeface="Myriad Pro" panose="020B0503030403020204" pitchFamily="34" charset="0"/>
            </a:endParaRPr>
          </a:p>
        </p:txBody>
      </p:sp>
      <p:sp>
        <p:nvSpPr>
          <p:cNvPr id="2" name="Google Shape;8;p86">
            <a:extLst>
              <a:ext uri="{FF2B5EF4-FFF2-40B4-BE49-F238E27FC236}">
                <a16:creationId xmlns:a16="http://schemas.microsoft.com/office/drawing/2014/main" id="{19B01B8B-5B8F-9807-767D-65961CAB2ED9}"/>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24</a:t>
            </a:fld>
            <a:endParaRPr lang="e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Shape 320"/>
        <p:cNvGrpSpPr/>
        <p:nvPr/>
      </p:nvGrpSpPr>
      <p:grpSpPr>
        <a:xfrm>
          <a:off x="0" y="0"/>
          <a:ext cx="0" cy="0"/>
          <a:chOff x="0" y="0"/>
          <a:chExt cx="0" cy="0"/>
        </a:xfrm>
      </p:grpSpPr>
      <p:sp>
        <p:nvSpPr>
          <p:cNvPr id="321" name="Google Shape;321;g34ef71b4e23_0_138"/>
          <p:cNvSpPr txBox="1">
            <a:spLocks noGrp="1"/>
          </p:cNvSpPr>
          <p:nvPr>
            <p:ph type="title"/>
          </p:nvPr>
        </p:nvSpPr>
        <p:spPr>
          <a:xfrm>
            <a:off x="436724" y="1160250"/>
            <a:ext cx="8270551" cy="1411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ct val="75470"/>
              <a:buNone/>
            </a:pPr>
            <a:r>
              <a:rPr lang="en" sz="4400" b="1" dirty="0">
                <a:latin typeface="Atkinson Hyperlegible"/>
                <a:ea typeface="Atkinson Hyperlegible"/>
                <a:cs typeface="Atkinson Hyperlegible"/>
                <a:sym typeface="Atkinson Hyperlegible"/>
              </a:rPr>
              <a:t>Evidence-Based / </a:t>
            </a:r>
            <a:br>
              <a:rPr lang="en" sz="4400" b="1" dirty="0">
                <a:latin typeface="Atkinson Hyperlegible"/>
                <a:ea typeface="Atkinson Hyperlegible"/>
                <a:cs typeface="Atkinson Hyperlegible"/>
                <a:sym typeface="Atkinson Hyperlegible"/>
              </a:rPr>
            </a:br>
            <a:r>
              <a:rPr lang="en" sz="4400" b="1" dirty="0">
                <a:latin typeface="Atkinson Hyperlegible"/>
                <a:ea typeface="Atkinson Hyperlegible"/>
                <a:cs typeface="Atkinson Hyperlegible"/>
                <a:sym typeface="Atkinson Hyperlegible"/>
              </a:rPr>
              <a:t>Evidence-Informed Practices</a:t>
            </a:r>
            <a:endParaRPr sz="2800" b="1" dirty="0">
              <a:latin typeface="Atkinson Hyperlegible"/>
              <a:ea typeface="Atkinson Hyperlegible"/>
              <a:cs typeface="Atkinson Hyperlegible"/>
              <a:sym typeface="Atkinson Hyperlegible"/>
            </a:endParaRPr>
          </a:p>
        </p:txBody>
      </p:sp>
      <p:sp>
        <p:nvSpPr>
          <p:cNvPr id="323" name="Google Shape;323;g34ef71b4e23_0_138"/>
          <p:cNvSpPr txBox="1"/>
          <p:nvPr/>
        </p:nvSpPr>
        <p:spPr>
          <a:xfrm>
            <a:off x="1175850" y="2865048"/>
            <a:ext cx="6792300" cy="14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tx1"/>
                </a:solidFill>
                <a:latin typeface="Myriad Pro" panose="020B0503030403020204" pitchFamily="34" charset="0"/>
              </a:rPr>
              <a:t>Medication Empowerment </a:t>
            </a:r>
            <a:endParaRPr sz="2000" dirty="0">
              <a:solidFill>
                <a:schemeClr val="tx1"/>
              </a:solidFill>
              <a:latin typeface="Myriad Pro" panose="020B0503030403020204" pitchFamily="34" charset="0"/>
            </a:endParaRPr>
          </a:p>
          <a:p>
            <a:pPr marL="0" lvl="0" indent="0" algn="ctr" rtl="0">
              <a:spcBef>
                <a:spcPts val="0"/>
              </a:spcBef>
              <a:spcAft>
                <a:spcPts val="0"/>
              </a:spcAft>
              <a:buNone/>
            </a:pPr>
            <a:r>
              <a:rPr lang="en" sz="2000" dirty="0">
                <a:solidFill>
                  <a:schemeClr val="tx1"/>
                </a:solidFill>
                <a:latin typeface="Myriad Pro" panose="020B0503030403020204" pitchFamily="34" charset="0"/>
              </a:rPr>
              <a:t>Wellness Recovery Action Plan (WRAP ©)</a:t>
            </a:r>
            <a:endParaRPr sz="2000" dirty="0">
              <a:solidFill>
                <a:schemeClr val="tx1"/>
              </a:solidFill>
              <a:latin typeface="Myriad Pro" panose="020B0503030403020204" pitchFamily="34" charset="0"/>
            </a:endParaRPr>
          </a:p>
          <a:p>
            <a:pPr marL="0" lvl="0" indent="0" algn="ctr" rtl="0">
              <a:spcBef>
                <a:spcPts val="0"/>
              </a:spcBef>
              <a:spcAft>
                <a:spcPts val="0"/>
              </a:spcAft>
              <a:buNone/>
            </a:pPr>
            <a:r>
              <a:rPr lang="en" sz="2000" dirty="0">
                <a:solidFill>
                  <a:schemeClr val="tx1"/>
                </a:solidFill>
                <a:latin typeface="Myriad Pro" panose="020B0503030403020204" pitchFamily="34" charset="0"/>
              </a:rPr>
              <a:t>Psychiatric Advance Directives (PAD)</a:t>
            </a:r>
            <a:endParaRPr sz="2000" dirty="0">
              <a:solidFill>
                <a:schemeClr val="tx1"/>
              </a:solidFill>
              <a:latin typeface="Myriad Pro" panose="020B0503030403020204" pitchFamily="34" charset="0"/>
            </a:endParaRPr>
          </a:p>
          <a:p>
            <a:pPr marL="0" lvl="0" indent="0" algn="ctr" rtl="0">
              <a:spcBef>
                <a:spcPts val="0"/>
              </a:spcBef>
              <a:spcAft>
                <a:spcPts val="0"/>
              </a:spcAft>
              <a:buNone/>
            </a:pPr>
            <a:r>
              <a:rPr lang="en" sz="2000" dirty="0">
                <a:solidFill>
                  <a:schemeClr val="tx1"/>
                </a:solidFill>
                <a:latin typeface="Myriad Pro" panose="020B0503030403020204" pitchFamily="34" charset="0"/>
              </a:rPr>
              <a:t>Recovery Oriented Cognitive Therapy (CT-R)</a:t>
            </a:r>
            <a:endParaRPr sz="2000" dirty="0">
              <a:solidFill>
                <a:schemeClr val="tx1"/>
              </a:solidFill>
              <a:latin typeface="Myriad Pro" panose="020B0503030403020204" pitchFamily="34" charset="0"/>
            </a:endParaRPr>
          </a:p>
        </p:txBody>
      </p:sp>
      <p:sp>
        <p:nvSpPr>
          <p:cNvPr id="2" name="Google Shape;8;p86">
            <a:extLst>
              <a:ext uri="{FF2B5EF4-FFF2-40B4-BE49-F238E27FC236}">
                <a16:creationId xmlns:a16="http://schemas.microsoft.com/office/drawing/2014/main" id="{B5216EB1-A0E5-15E2-AE53-A5ECD7E56ECC}"/>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25</a:t>
            </a:fld>
            <a:endParaRPr lang="e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34d745cb037_0_10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Myriad Pro" panose="020B0503030403020204" pitchFamily="34" charset="0"/>
              </a:rPr>
              <a:t>Medication Adherence to Medication Empowerment</a:t>
            </a:r>
            <a:endParaRPr sz="4400" b="1" dirty="0">
              <a:latin typeface="Myriad Pro" panose="020B0503030403020204" pitchFamily="34" charset="0"/>
            </a:endParaRPr>
          </a:p>
        </p:txBody>
      </p:sp>
      <p:sp>
        <p:nvSpPr>
          <p:cNvPr id="2" name="Google Shape;8;p86">
            <a:extLst>
              <a:ext uri="{FF2B5EF4-FFF2-40B4-BE49-F238E27FC236}">
                <a16:creationId xmlns:a16="http://schemas.microsoft.com/office/drawing/2014/main" id="{70F2DE8B-D812-C5D0-B9E3-81CE2C415C0F}"/>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26</a:t>
            </a:fld>
            <a:endParaRPr lang="e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p:nvSpPr>
          <p:cNvPr id="4" name="Google Shape;300;g34ef71b4e23_0_125">
            <a:extLst>
              <a:ext uri="{FF2B5EF4-FFF2-40B4-BE49-F238E27FC236}">
                <a16:creationId xmlns:a16="http://schemas.microsoft.com/office/drawing/2014/main" id="{17BFAC6A-B760-4E54-B4D6-DF72F8FF6D86}"/>
              </a:ext>
            </a:extLst>
          </p:cNvPr>
          <p:cNvSpPr txBox="1">
            <a:spLocks noGrp="1"/>
          </p:cNvSpPr>
          <p:nvPr>
            <p:ph type="title"/>
          </p:nvPr>
        </p:nvSpPr>
        <p:spPr>
          <a:xfrm>
            <a:off x="475488" y="288716"/>
            <a:ext cx="4657492"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ct val="39285"/>
              <a:buFont typeface="Arial"/>
              <a:buNone/>
            </a:pPr>
            <a:r>
              <a:rPr lang="en" sz="2800" b="1" dirty="0">
                <a:latin typeface="Atkinson Hyperlegible"/>
                <a:ea typeface="Atkinson Hyperlegible"/>
                <a:cs typeface="Atkinson Hyperlegible"/>
                <a:sym typeface="Atkinson Hyperlegible"/>
              </a:rPr>
              <a:t>Medication </a:t>
            </a:r>
            <a:r>
              <a:rPr lang="en-US" sz="2800" b="1" dirty="0">
                <a:latin typeface="Atkinson Hyperlegible"/>
                <a:ea typeface="Atkinson Hyperlegible"/>
                <a:cs typeface="Atkinson Hyperlegible"/>
                <a:sym typeface="Atkinson Hyperlegible"/>
              </a:rPr>
              <a:t>Empowerment</a:t>
            </a:r>
            <a:endParaRPr sz="2800" b="1" dirty="0">
              <a:latin typeface="Atkinson Hyperlegible"/>
              <a:ea typeface="Atkinson Hyperlegible"/>
              <a:cs typeface="Atkinson Hyperlegible"/>
              <a:sym typeface="Atkinson Hyperlegible"/>
            </a:endParaRPr>
          </a:p>
        </p:txBody>
      </p:sp>
      <p:sp>
        <p:nvSpPr>
          <p:cNvPr id="3" name="TextBox 2">
            <a:extLst>
              <a:ext uri="{FF2B5EF4-FFF2-40B4-BE49-F238E27FC236}">
                <a16:creationId xmlns:a16="http://schemas.microsoft.com/office/drawing/2014/main" id="{E8319ED1-4B47-9375-CE91-98B27B1E372C}"/>
              </a:ext>
            </a:extLst>
          </p:cNvPr>
          <p:cNvSpPr txBox="1"/>
          <p:nvPr/>
        </p:nvSpPr>
        <p:spPr>
          <a:xfrm>
            <a:off x="425759" y="927515"/>
            <a:ext cx="5631900" cy="3477875"/>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tx1"/>
                </a:solidFill>
                <a:effectLst/>
                <a:latin typeface="Myriad Pro" panose="020B0503030403020204" pitchFamily="34" charset="0"/>
              </a:rPr>
              <a:t>Helping people have a voice and a</a:t>
            </a:r>
            <a:r>
              <a:rPr lang="en-US" sz="2000" dirty="0">
                <a:solidFill>
                  <a:schemeClr val="tx1"/>
                </a:solidFill>
                <a:latin typeface="Myriad Pro" panose="020B0503030403020204" pitchFamily="34" charset="0"/>
              </a:rPr>
              <a:t> </a:t>
            </a:r>
            <a:r>
              <a:rPr lang="en-US" sz="2000" dirty="0">
                <a:solidFill>
                  <a:schemeClr val="tx1"/>
                </a:solidFill>
                <a:effectLst/>
                <a:latin typeface="Myriad Pro" panose="020B0503030403020204" pitchFamily="34" charset="0"/>
              </a:rPr>
              <a:t>choice in finding the treatment that is</a:t>
            </a:r>
            <a:r>
              <a:rPr lang="en-US" sz="2000" dirty="0">
                <a:solidFill>
                  <a:schemeClr val="tx1"/>
                </a:solidFill>
                <a:latin typeface="Myriad Pro" panose="020B0503030403020204" pitchFamily="34" charset="0"/>
              </a:rPr>
              <a:t> </a:t>
            </a:r>
            <a:r>
              <a:rPr lang="en-US" sz="2000" dirty="0">
                <a:solidFill>
                  <a:schemeClr val="tx1"/>
                </a:solidFill>
                <a:effectLst/>
                <a:latin typeface="Myriad Pro" panose="020B0503030403020204" pitchFamily="34" charset="0"/>
              </a:rPr>
              <a:t>right for them</a:t>
            </a:r>
          </a:p>
          <a:p>
            <a:pPr marL="285750" indent="-285750">
              <a:buFont typeface="Arial" panose="020B0604020202020204" pitchFamily="34" charset="0"/>
              <a:buChar char="•"/>
            </a:pPr>
            <a:r>
              <a:rPr lang="en-US" sz="2000" dirty="0">
                <a:solidFill>
                  <a:schemeClr val="tx1"/>
                </a:solidFill>
                <a:effectLst/>
                <a:latin typeface="Myriad Pro" panose="020B0503030403020204" pitchFamily="34" charset="0"/>
              </a:rPr>
              <a:t>Medication empowerment is about having</a:t>
            </a:r>
            <a:r>
              <a:rPr lang="en-US" sz="2000" dirty="0">
                <a:solidFill>
                  <a:schemeClr val="tx1"/>
                </a:solidFill>
                <a:latin typeface="Myriad Pro" panose="020B0503030403020204" pitchFamily="34" charset="0"/>
              </a:rPr>
              <a:t> </a:t>
            </a:r>
            <a:r>
              <a:rPr lang="en-US" sz="2000" dirty="0">
                <a:solidFill>
                  <a:schemeClr val="tx1"/>
                </a:solidFill>
                <a:effectLst/>
                <a:latin typeface="Myriad Pro" panose="020B0503030403020204" pitchFamily="34" charset="0"/>
              </a:rPr>
              <a:t>the life "I want"</a:t>
            </a:r>
          </a:p>
          <a:p>
            <a:pPr marL="285750" indent="-285750">
              <a:buFont typeface="Arial" panose="020B0604020202020204" pitchFamily="34" charset="0"/>
              <a:buChar char="•"/>
            </a:pPr>
            <a:r>
              <a:rPr lang="en-US" sz="2000" dirty="0">
                <a:solidFill>
                  <a:schemeClr val="tx1"/>
                </a:solidFill>
                <a:effectLst/>
                <a:latin typeface="Myriad Pro" panose="020B0503030403020204" pitchFamily="34" charset="0"/>
              </a:rPr>
              <a:t>"Medication Empowerment helps</a:t>
            </a:r>
            <a:r>
              <a:rPr lang="en-US" sz="2000" dirty="0">
                <a:solidFill>
                  <a:schemeClr val="tx1"/>
                </a:solidFill>
                <a:latin typeface="Myriad Pro" panose="020B0503030403020204" pitchFamily="34" charset="0"/>
              </a:rPr>
              <a:t> </a:t>
            </a:r>
            <a:r>
              <a:rPr lang="en-US" sz="2000" dirty="0">
                <a:solidFill>
                  <a:schemeClr val="tx1"/>
                </a:solidFill>
                <a:effectLst/>
                <a:latin typeface="Myriad Pro" panose="020B0503030403020204" pitchFamily="34" charset="0"/>
              </a:rPr>
              <a:t>individuals identify and move through</a:t>
            </a:r>
            <a:r>
              <a:rPr lang="en-US" sz="2000" dirty="0">
                <a:solidFill>
                  <a:schemeClr val="tx1"/>
                </a:solidFill>
                <a:latin typeface="Myriad Pro" panose="020B0503030403020204" pitchFamily="34" charset="0"/>
              </a:rPr>
              <a:t> </a:t>
            </a:r>
            <a:r>
              <a:rPr lang="en-US" sz="2000" dirty="0">
                <a:solidFill>
                  <a:schemeClr val="tx1"/>
                </a:solidFill>
                <a:effectLst/>
                <a:latin typeface="Myriad Pro" panose="020B0503030403020204" pitchFamily="34" charset="0"/>
              </a:rPr>
              <a:t>challenges related to using psychiatric</a:t>
            </a:r>
            <a:r>
              <a:rPr lang="en-US" sz="2000" dirty="0">
                <a:solidFill>
                  <a:schemeClr val="tx1"/>
                </a:solidFill>
                <a:latin typeface="Myriad Pro" panose="020B0503030403020204" pitchFamily="34" charset="0"/>
              </a:rPr>
              <a:t> </a:t>
            </a:r>
            <a:r>
              <a:rPr lang="en-US" sz="2000" dirty="0">
                <a:solidFill>
                  <a:schemeClr val="tx1"/>
                </a:solidFill>
                <a:effectLst/>
                <a:latin typeface="Myriad Pro" panose="020B0503030403020204" pitchFamily="34" charset="0"/>
              </a:rPr>
              <a:t>medication. It also teaches staff to identify 9</a:t>
            </a:r>
            <a:r>
              <a:rPr lang="en-US" sz="2000" dirty="0">
                <a:solidFill>
                  <a:schemeClr val="tx1"/>
                </a:solidFill>
                <a:latin typeface="Myriad Pro" panose="020B0503030403020204" pitchFamily="34" charset="0"/>
              </a:rPr>
              <a:t> </a:t>
            </a:r>
            <a:r>
              <a:rPr lang="en-US" sz="2000" dirty="0">
                <a:solidFill>
                  <a:schemeClr val="tx1"/>
                </a:solidFill>
                <a:effectLst/>
                <a:latin typeface="Myriad Pro" panose="020B0503030403020204" pitchFamily="34" charset="0"/>
              </a:rPr>
              <a:t>common challenges related to using</a:t>
            </a:r>
            <a:r>
              <a:rPr lang="en-US" sz="2000" dirty="0">
                <a:solidFill>
                  <a:schemeClr val="tx1"/>
                </a:solidFill>
                <a:latin typeface="Myriad Pro" panose="020B0503030403020204" pitchFamily="34" charset="0"/>
              </a:rPr>
              <a:t> </a:t>
            </a:r>
            <a:r>
              <a:rPr lang="en-US" sz="2000" dirty="0">
                <a:solidFill>
                  <a:schemeClr val="tx1"/>
                </a:solidFill>
                <a:effectLst/>
                <a:latin typeface="Myriad Pro" panose="020B0503030403020204" pitchFamily="34" charset="0"/>
              </a:rPr>
              <a:t>psychiatric medications and provides them</a:t>
            </a:r>
            <a:r>
              <a:rPr lang="en-US" sz="2000" dirty="0">
                <a:solidFill>
                  <a:schemeClr val="tx1"/>
                </a:solidFill>
                <a:latin typeface="Myriad Pro" panose="020B0503030403020204" pitchFamily="34" charset="0"/>
              </a:rPr>
              <a:t> </a:t>
            </a:r>
            <a:r>
              <a:rPr lang="en-US" sz="2000" dirty="0">
                <a:solidFill>
                  <a:schemeClr val="tx1"/>
                </a:solidFill>
                <a:effectLst/>
                <a:latin typeface="Myriad Pro" panose="020B0503030403020204" pitchFamily="34" charset="0"/>
              </a:rPr>
              <a:t>with the tools to effectively support</a:t>
            </a:r>
            <a:r>
              <a:rPr lang="en-US" sz="2000" dirty="0">
                <a:solidFill>
                  <a:schemeClr val="tx1"/>
                </a:solidFill>
                <a:latin typeface="Myriad Pro" panose="020B0503030403020204" pitchFamily="34" charset="0"/>
              </a:rPr>
              <a:t> </a:t>
            </a:r>
            <a:r>
              <a:rPr lang="en-US" sz="2000" dirty="0">
                <a:solidFill>
                  <a:schemeClr val="tx1"/>
                </a:solidFill>
                <a:effectLst/>
                <a:latin typeface="Myriad Pro" panose="020B0503030403020204" pitchFamily="34" charset="0"/>
              </a:rPr>
              <a:t>individuals facing these challenges."</a:t>
            </a:r>
          </a:p>
        </p:txBody>
      </p:sp>
      <p:sp>
        <p:nvSpPr>
          <p:cNvPr id="6" name="TextBox 5">
            <a:extLst>
              <a:ext uri="{FF2B5EF4-FFF2-40B4-BE49-F238E27FC236}">
                <a16:creationId xmlns:a16="http://schemas.microsoft.com/office/drawing/2014/main" id="{48B9792C-559B-322C-FB11-AAD46971BCED}"/>
              </a:ext>
            </a:extLst>
          </p:cNvPr>
          <p:cNvSpPr txBox="1"/>
          <p:nvPr/>
        </p:nvSpPr>
        <p:spPr>
          <a:xfrm>
            <a:off x="311700" y="4568433"/>
            <a:ext cx="5869644" cy="400110"/>
          </a:xfrm>
          <a:prstGeom prst="rect">
            <a:avLst/>
          </a:prstGeom>
          <a:noFill/>
        </p:spPr>
        <p:txBody>
          <a:bodyPr wrap="square">
            <a:spAutoFit/>
          </a:bodyPr>
          <a:lstStyle/>
          <a:p>
            <a:r>
              <a:rPr lang="en-US" sz="2000" dirty="0" err="1">
                <a:solidFill>
                  <a:schemeClr val="tx1"/>
                </a:solidFill>
                <a:effectLst/>
                <a:latin typeface="Myriad Pro" panose="020B0503030403020204" pitchFamily="34" charset="0"/>
              </a:rPr>
              <a:t>patdeegan.com</a:t>
            </a:r>
            <a:r>
              <a:rPr lang="en-US" sz="2000" dirty="0">
                <a:solidFill>
                  <a:schemeClr val="tx1"/>
                </a:solidFill>
                <a:effectLst/>
                <a:latin typeface="Myriad Pro" panose="020B0503030403020204" pitchFamily="34" charset="0"/>
              </a:rPr>
              <a:t>/medication-empowerment</a:t>
            </a:r>
          </a:p>
        </p:txBody>
      </p:sp>
      <p:pic>
        <p:nvPicPr>
          <p:cNvPr id="336" name="Google Shape;336;g34d745cb037_0_83" descr="A group of people with different disabilities. Text above reads “Medication empowerment” and below says “….it’s about ME”"/>
          <p:cNvPicPr preferRelativeResize="0"/>
          <p:nvPr/>
        </p:nvPicPr>
        <p:blipFill>
          <a:blip r:embed="rId3">
            <a:alphaModFix/>
          </a:blip>
          <a:srcRect l="6602" t="14188" r="54972" b="12839"/>
          <a:stretch/>
        </p:blipFill>
        <p:spPr>
          <a:xfrm>
            <a:off x="5985310" y="1206813"/>
            <a:ext cx="2930089" cy="3009172"/>
          </a:xfrm>
          <a:prstGeom prst="rect">
            <a:avLst/>
          </a:prstGeom>
          <a:noFill/>
          <a:ln>
            <a:noFill/>
          </a:ln>
        </p:spPr>
      </p:pic>
      <p:sp>
        <p:nvSpPr>
          <p:cNvPr id="7" name="Google Shape;8;p86">
            <a:extLst>
              <a:ext uri="{FF2B5EF4-FFF2-40B4-BE49-F238E27FC236}">
                <a16:creationId xmlns:a16="http://schemas.microsoft.com/office/drawing/2014/main" id="{F16FE90F-2AC7-4462-3581-B3B8B7050698}"/>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27</a:t>
            </a:fld>
            <a:endParaRPr lang="e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 name="Title 2">
            <a:extLst>
              <a:ext uri="{FF2B5EF4-FFF2-40B4-BE49-F238E27FC236}">
                <a16:creationId xmlns:a16="http://schemas.microsoft.com/office/drawing/2014/main" id="{81F05829-6057-425A-CE13-61C31E12ED3F}"/>
              </a:ext>
            </a:extLst>
          </p:cNvPr>
          <p:cNvSpPr>
            <a:spLocks noGrp="1"/>
          </p:cNvSpPr>
          <p:nvPr>
            <p:ph type="title" idx="4294967295"/>
          </p:nvPr>
        </p:nvSpPr>
        <p:spPr>
          <a:xfrm>
            <a:off x="892970" y="-1339500"/>
            <a:ext cx="7358100" cy="1339500"/>
          </a:xfrm>
        </p:spPr>
        <p:txBody>
          <a:bodyPr spcFirstLastPara="1" wrap="square" lIns="38100" tIns="38100" rIns="38100" bIns="38100" anchor="b" anchorCtr="0">
            <a:noAutofit/>
          </a:bodyPr>
          <a:lstStyle/>
          <a:p>
            <a:r>
              <a:rPr lang="en-US" dirty="0"/>
              <a:t>WRAP</a:t>
            </a:r>
          </a:p>
        </p:txBody>
      </p:sp>
      <p:sp>
        <p:nvSpPr>
          <p:cNvPr id="342" name="Google Shape;342;g34ef71b4e23_0_149"/>
          <p:cNvSpPr/>
          <p:nvPr/>
        </p:nvSpPr>
        <p:spPr>
          <a:xfrm>
            <a:off x="4400948" y="86683"/>
            <a:ext cx="4385700" cy="43860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2400" b="1" i="0" u="none" strike="noStrike" cap="none" dirty="0">
                <a:solidFill>
                  <a:schemeClr val="lt1"/>
                </a:solidFill>
                <a:latin typeface="Atkinson Hyperlegible" pitchFamily="2" charset="77"/>
                <a:sym typeface="Arial"/>
              </a:rPr>
              <a:t>WRAP Is…</a:t>
            </a:r>
            <a:endParaRPr sz="2400" b="1" i="0" u="none" strike="noStrike" cap="none" dirty="0">
              <a:solidFill>
                <a:srgbClr val="000000"/>
              </a:solidFill>
              <a:latin typeface="Atkinson Hyperlegible" pitchFamily="2" charset="77"/>
              <a:sym typeface="Arial"/>
            </a:endParaRPr>
          </a:p>
          <a:p>
            <a:pPr marL="0" marR="0" lvl="0" indent="0" algn="l" rtl="0">
              <a:spcBef>
                <a:spcPts val="0"/>
              </a:spcBef>
              <a:spcAft>
                <a:spcPts val="0"/>
              </a:spcAft>
              <a:buClr>
                <a:srgbClr val="000000"/>
              </a:buClr>
              <a:buSzPts val="1800"/>
              <a:buFont typeface="Arial"/>
              <a:buNone/>
            </a:pPr>
            <a:r>
              <a:rPr lang="en" sz="2000" b="0" i="0" u="none" strike="noStrike" cap="none" dirty="0">
                <a:solidFill>
                  <a:schemeClr val="lt1"/>
                </a:solidFill>
                <a:latin typeface="Myriad Pro" panose="020B0503030403020204" pitchFamily="34" charset="0"/>
                <a:sym typeface="Arial"/>
              </a:rPr>
              <a:t>Wellness Recovery Action Plan (WRAP) is a simple and powerful process for creating the life and wellness you want. With WRAP, you can:</a:t>
            </a:r>
            <a:endParaRPr sz="2000" b="0" i="0" u="none" strike="noStrike" cap="none" dirty="0">
              <a:solidFill>
                <a:srgbClr val="000000"/>
              </a:solidFill>
              <a:latin typeface="Myriad Pro" panose="020B0503030403020204" pitchFamily="34" charset="0"/>
              <a:sym typeface="Arial"/>
            </a:endParaRPr>
          </a:p>
          <a:p>
            <a:pPr marL="457200" marR="0" lvl="0" indent="-342900" algn="l" rtl="0">
              <a:spcBef>
                <a:spcPts val="0"/>
              </a:spcBef>
              <a:spcAft>
                <a:spcPts val="0"/>
              </a:spcAft>
              <a:buClr>
                <a:schemeClr val="lt1"/>
              </a:buClr>
              <a:buSzPts val="1800"/>
              <a:buFont typeface="Arial"/>
              <a:buChar char="●"/>
            </a:pPr>
            <a:r>
              <a:rPr lang="en" sz="2000" b="0" i="0" u="none" strike="noStrike" cap="none" dirty="0">
                <a:solidFill>
                  <a:schemeClr val="lt1"/>
                </a:solidFill>
                <a:latin typeface="Myriad Pro" panose="020B0503030403020204" pitchFamily="34" charset="0"/>
                <a:sym typeface="Arial"/>
              </a:rPr>
              <a:t>Discover simple, safe, and effective tools to create and maintain wellness</a:t>
            </a:r>
            <a:endParaRPr sz="2000" b="0" i="0" u="none" strike="noStrike" cap="none" dirty="0">
              <a:solidFill>
                <a:schemeClr val="lt1"/>
              </a:solidFill>
              <a:latin typeface="Myriad Pro" panose="020B0503030403020204" pitchFamily="34" charset="0"/>
              <a:sym typeface="Arial"/>
            </a:endParaRPr>
          </a:p>
          <a:p>
            <a:pPr marL="457200" marR="0" lvl="0" indent="-342900" algn="l" rtl="0">
              <a:spcBef>
                <a:spcPts val="0"/>
              </a:spcBef>
              <a:spcAft>
                <a:spcPts val="0"/>
              </a:spcAft>
              <a:buClr>
                <a:schemeClr val="lt1"/>
              </a:buClr>
              <a:buSzPts val="1800"/>
              <a:buFont typeface="Arial"/>
              <a:buChar char="●"/>
            </a:pPr>
            <a:r>
              <a:rPr lang="en" sz="2000" b="0" i="0" u="none" strike="noStrike" cap="none" dirty="0">
                <a:solidFill>
                  <a:schemeClr val="lt1"/>
                </a:solidFill>
                <a:latin typeface="Myriad Pro" panose="020B0503030403020204" pitchFamily="34" charset="0"/>
                <a:sym typeface="Arial"/>
              </a:rPr>
              <a:t>Develop a daily plan to stay on track with your life and wellness goals</a:t>
            </a:r>
            <a:endParaRPr sz="2000" b="0" i="0" u="none" strike="noStrike" cap="none" dirty="0">
              <a:solidFill>
                <a:srgbClr val="000000"/>
              </a:solidFill>
              <a:latin typeface="Myriad Pro" panose="020B0503030403020204" pitchFamily="34" charset="0"/>
              <a:sym typeface="Arial"/>
            </a:endParaRPr>
          </a:p>
          <a:p>
            <a:pPr marL="457200" marR="0" lvl="0" indent="-342900" algn="l" rtl="0">
              <a:spcBef>
                <a:spcPts val="0"/>
              </a:spcBef>
              <a:spcAft>
                <a:spcPts val="0"/>
              </a:spcAft>
              <a:buClr>
                <a:schemeClr val="lt1"/>
              </a:buClr>
              <a:buSzPts val="1800"/>
              <a:buFont typeface="Arial"/>
              <a:buChar char="●"/>
            </a:pPr>
            <a:r>
              <a:rPr lang="en" sz="2000" b="0" i="0" u="none" strike="noStrike" cap="none" dirty="0">
                <a:solidFill>
                  <a:schemeClr val="lt1"/>
                </a:solidFill>
                <a:latin typeface="Myriad Pro" panose="020B0503030403020204" pitchFamily="34" charset="0"/>
                <a:sym typeface="Arial"/>
              </a:rPr>
              <a:t>Identify what throws you off track and develop a plan to keep moving forward</a:t>
            </a:r>
            <a:endParaRPr sz="2000" b="0" i="0" u="none" strike="noStrike" cap="none" dirty="0">
              <a:solidFill>
                <a:schemeClr val="lt1"/>
              </a:solidFill>
              <a:latin typeface="Myriad Pro" panose="020B0503030403020204" pitchFamily="34" charset="0"/>
              <a:sym typeface="Arial"/>
            </a:endParaRPr>
          </a:p>
          <a:p>
            <a:pPr marL="457200" marR="0" lvl="0" indent="-342900" algn="l" rtl="0">
              <a:spcBef>
                <a:spcPts val="0"/>
              </a:spcBef>
              <a:spcAft>
                <a:spcPts val="0"/>
              </a:spcAft>
              <a:buClr>
                <a:schemeClr val="lt1"/>
              </a:buClr>
              <a:buSzPts val="1800"/>
              <a:buFont typeface="Arial"/>
              <a:buChar char="●"/>
            </a:pPr>
            <a:r>
              <a:rPr lang="en" sz="2000" b="0" i="0" u="none" strike="noStrike" cap="none" dirty="0">
                <a:solidFill>
                  <a:schemeClr val="lt1"/>
                </a:solidFill>
                <a:latin typeface="Myriad Pro" panose="020B0503030403020204" pitchFamily="34" charset="0"/>
                <a:sym typeface="Arial"/>
              </a:rPr>
              <a:t>Gain support and stay in control even in a crisis</a:t>
            </a:r>
            <a:endParaRPr sz="2000" b="0" i="0" u="none" strike="noStrike" cap="none" dirty="0">
              <a:solidFill>
                <a:srgbClr val="000000"/>
              </a:solidFill>
              <a:latin typeface="Myriad Pro" panose="020B0503030403020204" pitchFamily="34" charset="0"/>
              <a:sym typeface="Arial"/>
            </a:endParaRPr>
          </a:p>
        </p:txBody>
      </p:sp>
      <p:pic>
        <p:nvPicPr>
          <p:cNvPr id="343" name="Google Shape;343;g34ef71b4e23_0_149" descr="A template for a Wellness Recovery Action Plan (WRAP). The plan is laid out in the shape of a traffic light with different colored circles inside a rectangle. Each circle represents a different category of the plan, including &quot;daily maintenance plan&quot;, &quot;triggers &amp; action plan&quot;, &quot;early warning signs &amp; action plan&quot;, &quot;when things are breaking down &amp; action plan&quot;, &quot;crisis plan&quot;, and &quot;post crisis plan&quot;."/>
          <p:cNvPicPr preferRelativeResize="0"/>
          <p:nvPr/>
        </p:nvPicPr>
        <p:blipFill rotWithShape="1">
          <a:blip r:embed="rId3">
            <a:alphaModFix/>
          </a:blip>
          <a:srcRect l="3579" r="2238" b="1447"/>
          <a:stretch/>
        </p:blipFill>
        <p:spPr>
          <a:xfrm>
            <a:off x="122843" y="0"/>
            <a:ext cx="4133848" cy="5143500"/>
          </a:xfrm>
          <a:prstGeom prst="rect">
            <a:avLst/>
          </a:prstGeom>
          <a:noFill/>
          <a:ln>
            <a:noFill/>
          </a:ln>
        </p:spPr>
      </p:pic>
      <p:sp>
        <p:nvSpPr>
          <p:cNvPr id="2" name="Google Shape;8;p86">
            <a:extLst>
              <a:ext uri="{FF2B5EF4-FFF2-40B4-BE49-F238E27FC236}">
                <a16:creationId xmlns:a16="http://schemas.microsoft.com/office/drawing/2014/main" id="{E353AC31-FD22-83CF-5543-C79F0D471C12}"/>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solidFill>
                  <a:schemeClr val="bg1"/>
                </a:solidFill>
              </a:rPr>
              <a:pPr/>
              <a:t>28</a:t>
            </a:fld>
            <a:endParaRPr lang="en"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34ef71b4e23_2_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latin typeface="Atkinson Hyperlegible"/>
                <a:ea typeface="Atkinson Hyperlegible"/>
                <a:cs typeface="Atkinson Hyperlegible"/>
                <a:sym typeface="Atkinson Hyperlegible"/>
              </a:rPr>
              <a:t>Psychiatric Advance Directives</a:t>
            </a:r>
            <a:endParaRPr>
              <a:latin typeface="Atkinson Hyperlegible"/>
              <a:ea typeface="Atkinson Hyperlegible"/>
              <a:cs typeface="Atkinson Hyperlegible"/>
              <a:sym typeface="Atkinson Hyperlegible"/>
            </a:endParaRPr>
          </a:p>
        </p:txBody>
      </p:sp>
      <p:sp>
        <p:nvSpPr>
          <p:cNvPr id="351" name="Google Shape;351;g34ef71b4e23_2_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PAD is a </a:t>
            </a:r>
            <a:r>
              <a:rPr lang="en" sz="2000" b="1" dirty="0">
                <a:solidFill>
                  <a:schemeClr val="dk1"/>
                </a:solidFill>
                <a:latin typeface="Myriad Pro" panose="020B0503030403020204" pitchFamily="34" charset="0"/>
              </a:rPr>
              <a:t>legal document </a:t>
            </a:r>
            <a:r>
              <a:rPr lang="en" sz="2000" dirty="0">
                <a:solidFill>
                  <a:schemeClr val="dk1"/>
                </a:solidFill>
                <a:latin typeface="Myriad Pro" panose="020B0503030403020204" pitchFamily="34" charset="0"/>
              </a:rPr>
              <a:t>that documents a person’s preferences for future mental health treatment, and allows appointment of mental health proxy to interpret those preferences during a crisis</a:t>
            </a:r>
            <a:endParaRPr sz="20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Drafted when person is well enough to consider preferences and used when person becomes unable to make decisions during mental health crisis</a:t>
            </a:r>
            <a:endParaRPr sz="2000" dirty="0">
              <a:solidFill>
                <a:schemeClr val="dk1"/>
              </a:solidFill>
              <a:latin typeface="Myriad Pro" panose="020B0503030403020204" pitchFamily="34" charset="0"/>
            </a:endParaRPr>
          </a:p>
          <a:p>
            <a:pPr marL="457200" lvl="0" indent="-355600" algn="l" rtl="0">
              <a:lnSpc>
                <a:spcPct val="115000"/>
              </a:lnSpc>
              <a:spcBef>
                <a:spcPts val="0"/>
              </a:spcBef>
              <a:spcAft>
                <a:spcPts val="0"/>
              </a:spcAft>
              <a:buClr>
                <a:schemeClr val="dk1"/>
              </a:buClr>
              <a:buSzPts val="2000"/>
              <a:buChar char="●"/>
            </a:pPr>
            <a:r>
              <a:rPr lang="en" sz="2000" dirty="0">
                <a:solidFill>
                  <a:schemeClr val="dk1"/>
                </a:solidFill>
                <a:latin typeface="Myriad Pro" panose="020B0503030403020204" pitchFamily="34" charset="0"/>
              </a:rPr>
              <a:t>Research findings show that peer worker-facilitated PADs showed fewer compulsory rehospitalization compared to control group</a:t>
            </a:r>
            <a:endParaRPr sz="2000" dirty="0">
              <a:solidFill>
                <a:schemeClr val="dk1"/>
              </a:solidFill>
              <a:latin typeface="Myriad Pro" panose="020B0503030403020204" pitchFamily="34" charset="0"/>
            </a:endParaRPr>
          </a:p>
        </p:txBody>
      </p:sp>
      <p:sp>
        <p:nvSpPr>
          <p:cNvPr id="2" name="Google Shape;8;p86">
            <a:extLst>
              <a:ext uri="{FF2B5EF4-FFF2-40B4-BE49-F238E27FC236}">
                <a16:creationId xmlns:a16="http://schemas.microsoft.com/office/drawing/2014/main" id="{BDEC55C3-BE6C-6CAE-EDD1-F167A9964219}"/>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29</a:t>
            </a:fld>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a:off x="311700" y="37761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 sz="3600" b="1" dirty="0">
                <a:latin typeface="Atkinson Hyperlegible"/>
                <a:ea typeface="Atkinson Hyperlegible"/>
                <a:cs typeface="Atkinson Hyperlegible"/>
                <a:sym typeface="Atkinson Hyperlegible"/>
              </a:rPr>
              <a:t>Topics</a:t>
            </a:r>
            <a:endParaRPr sz="3600" b="1" dirty="0">
              <a:latin typeface="Atkinson Hyperlegible"/>
              <a:ea typeface="Atkinson Hyperlegible"/>
              <a:cs typeface="Atkinson Hyperlegible"/>
              <a:sym typeface="Atkinson Hyperlegible"/>
            </a:endParaRPr>
          </a:p>
        </p:txBody>
      </p:sp>
      <p:sp>
        <p:nvSpPr>
          <p:cNvPr id="164" name="Google Shape;164;p3"/>
          <p:cNvSpPr txBox="1">
            <a:spLocks noGrp="1"/>
          </p:cNvSpPr>
          <p:nvPr>
            <p:ph type="body" idx="1"/>
          </p:nvPr>
        </p:nvSpPr>
        <p:spPr>
          <a:xfrm>
            <a:off x="311700" y="1157353"/>
            <a:ext cx="4260300" cy="398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dirty="0">
                <a:solidFill>
                  <a:schemeClr val="dk1"/>
                </a:solidFill>
                <a:latin typeface="Myriad Pro" panose="020B0503030403020204" pitchFamily="34" charset="0"/>
                <a:ea typeface="Atkinson Hyperlegible"/>
                <a:cs typeface="Atkinson Hyperlegible"/>
                <a:sym typeface="Atkinson Hyperlegible"/>
              </a:rPr>
              <a:t>Access, Engagement, Activation</a:t>
            </a:r>
            <a:endParaRPr sz="2000" dirty="0">
              <a:solidFill>
                <a:schemeClr val="dk1"/>
              </a:solidFill>
              <a:latin typeface="Myriad Pro" panose="020B0503030403020204" pitchFamily="34" charset="0"/>
              <a:ea typeface="Atkinson Hyperlegible"/>
              <a:cs typeface="Atkinson Hyperlegible"/>
              <a:sym typeface="Atkinson Hyperlegible"/>
            </a:endParaRPr>
          </a:p>
          <a:p>
            <a:pPr marL="0" lvl="0" indent="0" algn="l" rtl="0">
              <a:lnSpc>
                <a:spcPct val="100000"/>
              </a:lnSpc>
              <a:spcBef>
                <a:spcPts val="0"/>
              </a:spcBef>
              <a:spcAft>
                <a:spcPts val="0"/>
              </a:spcAft>
              <a:buNone/>
            </a:pPr>
            <a:r>
              <a:rPr lang="en" sz="2000" dirty="0">
                <a:solidFill>
                  <a:schemeClr val="dk1"/>
                </a:solidFill>
                <a:latin typeface="Myriad Pro" panose="020B0503030403020204" pitchFamily="34" charset="0"/>
                <a:ea typeface="Atkinson Hyperlegible"/>
                <a:cs typeface="Atkinson Hyperlegible"/>
                <a:sym typeface="Atkinson Hyperlegible"/>
              </a:rPr>
              <a:t>Recap of Part I</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Person-Centered Planning</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Specialty Mental Health Services (SMHS)</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Full Service Partnerships (FSP)</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Peer Support</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err="1">
                <a:solidFill>
                  <a:schemeClr val="dk1"/>
                </a:solidFill>
                <a:latin typeface="Myriad Pro" panose="020B0503030403020204" pitchFamily="34" charset="0"/>
                <a:ea typeface="Atkinson Hyperlegible"/>
                <a:cs typeface="Atkinson Hyperlegible"/>
                <a:sym typeface="Atkinson Hyperlegible"/>
              </a:rPr>
              <a:t>CalAIM</a:t>
            </a:r>
            <a:r>
              <a:rPr lang="en" sz="2000" dirty="0">
                <a:solidFill>
                  <a:schemeClr val="dk1"/>
                </a:solidFill>
                <a:latin typeface="Myriad Pro" panose="020B0503030403020204" pitchFamily="34" charset="0"/>
                <a:ea typeface="Atkinson Hyperlegible"/>
                <a:cs typeface="Atkinson Hyperlegible"/>
                <a:sym typeface="Atkinson Hyperlegible"/>
              </a:rPr>
              <a:t> &amp; Enhanced Case Management</a:t>
            </a:r>
            <a:endParaRPr sz="2000" dirty="0">
              <a:solidFill>
                <a:schemeClr val="dk1"/>
              </a:solidFill>
              <a:latin typeface="Myriad Pro" panose="020B0503030403020204" pitchFamily="34" charset="0"/>
              <a:ea typeface="Atkinson Hyperlegible"/>
              <a:cs typeface="Atkinson Hyperlegible"/>
              <a:sym typeface="Atkinson Hyperlegible"/>
            </a:endParaRPr>
          </a:p>
        </p:txBody>
      </p:sp>
      <p:sp>
        <p:nvSpPr>
          <p:cNvPr id="165" name="Google Shape;165;p3"/>
          <p:cNvSpPr txBox="1">
            <a:spLocks noGrp="1"/>
          </p:cNvSpPr>
          <p:nvPr>
            <p:ph type="body" idx="2"/>
          </p:nvPr>
        </p:nvSpPr>
        <p:spPr>
          <a:xfrm>
            <a:off x="4629900" y="420008"/>
            <a:ext cx="3999900" cy="42372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1400"/>
              <a:buNone/>
            </a:pPr>
            <a:r>
              <a:rPr lang="en" sz="2000" dirty="0">
                <a:solidFill>
                  <a:schemeClr val="dk1"/>
                </a:solidFill>
                <a:latin typeface="Myriad Pro" panose="020B0503030403020204" pitchFamily="34" charset="0"/>
                <a:ea typeface="Atkinson Hyperlegible"/>
                <a:cs typeface="Atkinson Hyperlegible"/>
                <a:sym typeface="Atkinson Hyperlegible"/>
              </a:rPr>
              <a:t>Continued Services and Supports</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Regional Centers</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IHSS</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Evidence-Based &amp; -Informed Practices</a:t>
            </a:r>
            <a:endParaRPr sz="2000" dirty="0">
              <a:solidFill>
                <a:schemeClr val="dk1"/>
              </a:solidFill>
              <a:latin typeface="Myriad Pro" panose="020B0503030403020204" pitchFamily="34" charset="0"/>
              <a:ea typeface="Atkinson Hyperlegible"/>
              <a:cs typeface="Atkinson Hyperlegible"/>
              <a:sym typeface="Atkinson Hyperlegible"/>
            </a:endParaRPr>
          </a:p>
          <a:p>
            <a:pPr marL="914400" lvl="1"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Medication Empowerment</a:t>
            </a:r>
            <a:endParaRPr sz="2000" dirty="0">
              <a:solidFill>
                <a:schemeClr val="dk1"/>
              </a:solidFill>
              <a:latin typeface="Myriad Pro" panose="020B0503030403020204" pitchFamily="34" charset="0"/>
              <a:ea typeface="Atkinson Hyperlegible"/>
              <a:cs typeface="Atkinson Hyperlegible"/>
              <a:sym typeface="Atkinson Hyperlegible"/>
            </a:endParaRPr>
          </a:p>
          <a:p>
            <a:pPr marL="914400" lvl="1"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WRAP© </a:t>
            </a:r>
            <a:endParaRPr sz="2000" dirty="0">
              <a:solidFill>
                <a:schemeClr val="dk1"/>
              </a:solidFill>
              <a:latin typeface="Myriad Pro" panose="020B0503030403020204" pitchFamily="34" charset="0"/>
              <a:ea typeface="Atkinson Hyperlegible"/>
              <a:cs typeface="Atkinson Hyperlegible"/>
              <a:sym typeface="Atkinson Hyperlegible"/>
            </a:endParaRPr>
          </a:p>
          <a:p>
            <a:pPr marL="914400" lvl="1"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Psychiatric Advance Directives (PADs)</a:t>
            </a:r>
            <a:endParaRPr sz="2000" dirty="0">
              <a:solidFill>
                <a:schemeClr val="dk1"/>
              </a:solidFill>
              <a:latin typeface="Myriad Pro" panose="020B0503030403020204" pitchFamily="34" charset="0"/>
              <a:ea typeface="Atkinson Hyperlegible"/>
              <a:cs typeface="Atkinson Hyperlegible"/>
              <a:sym typeface="Atkinson Hyperlegible"/>
            </a:endParaRPr>
          </a:p>
          <a:p>
            <a:pPr marL="914400" lvl="1"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Recovery Oriented Cognitive Therapy (CT-R)</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Supported Decision Making</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Peer Support (Cont.)</a:t>
            </a:r>
            <a:endParaRPr sz="2000" dirty="0">
              <a:solidFill>
                <a:schemeClr val="dk1"/>
              </a:solidFill>
              <a:latin typeface="Myriad Pro" panose="020B0503030403020204" pitchFamily="34" charset="0"/>
              <a:ea typeface="Atkinson Hyperlegible"/>
              <a:cs typeface="Atkinson Hyperlegible"/>
              <a:sym typeface="Atkinson Hyperlegible"/>
            </a:endParaRPr>
          </a:p>
          <a:p>
            <a:pPr marL="457200" lvl="0" indent="-355600" algn="l" rtl="0">
              <a:lnSpc>
                <a:spcPct val="100000"/>
              </a:lnSpc>
              <a:spcBef>
                <a:spcPts val="0"/>
              </a:spcBef>
              <a:spcAft>
                <a:spcPts val="0"/>
              </a:spcAft>
              <a:buClr>
                <a:schemeClr val="dk1"/>
              </a:buClr>
              <a:buSzPts val="2000"/>
              <a:buFont typeface="Atkinson Hyperlegible"/>
              <a:buChar char="●"/>
            </a:pPr>
            <a:r>
              <a:rPr lang="en" sz="2000" dirty="0">
                <a:solidFill>
                  <a:schemeClr val="dk1"/>
                </a:solidFill>
                <a:latin typeface="Myriad Pro" panose="020B0503030403020204" pitchFamily="34" charset="0"/>
                <a:ea typeface="Atkinson Hyperlegible"/>
                <a:cs typeface="Atkinson Hyperlegible"/>
                <a:sym typeface="Atkinson Hyperlegible"/>
              </a:rPr>
              <a:t>Bridge Housing</a:t>
            </a:r>
            <a:endParaRPr sz="2000" dirty="0">
              <a:solidFill>
                <a:schemeClr val="dk1"/>
              </a:solidFill>
              <a:latin typeface="Myriad Pro" panose="020B0503030403020204" pitchFamily="34" charset="0"/>
              <a:ea typeface="Atkinson Hyperlegible"/>
              <a:cs typeface="Atkinson Hyperlegible"/>
              <a:sym typeface="Atkinson Hyperlegible"/>
            </a:endParaRPr>
          </a:p>
          <a:p>
            <a:pPr marL="285750" lvl="0" indent="-285750" algn="l" rtl="0">
              <a:lnSpc>
                <a:spcPct val="100000"/>
              </a:lnSpc>
              <a:spcBef>
                <a:spcPts val="0"/>
              </a:spcBef>
              <a:spcAft>
                <a:spcPts val="0"/>
              </a:spcAft>
              <a:buSzPts val="1400"/>
              <a:buNone/>
            </a:pPr>
            <a:endParaRPr sz="2000" dirty="0">
              <a:solidFill>
                <a:schemeClr val="dk1"/>
              </a:solidFill>
              <a:latin typeface="Myriad Pro" panose="020B0503030403020204" pitchFamily="34" charset="0"/>
              <a:ea typeface="Atkinson Hyperlegible"/>
              <a:cs typeface="Atkinson Hyperlegible"/>
              <a:sym typeface="Atkinson Hyperlegible"/>
            </a:endParaRPr>
          </a:p>
          <a:p>
            <a:pPr marL="0" lvl="0" indent="0" algn="l" rtl="0">
              <a:lnSpc>
                <a:spcPct val="100000"/>
              </a:lnSpc>
              <a:spcBef>
                <a:spcPts val="0"/>
              </a:spcBef>
              <a:spcAft>
                <a:spcPts val="0"/>
              </a:spcAft>
              <a:buNone/>
            </a:pPr>
            <a:endParaRPr sz="2000" dirty="0">
              <a:latin typeface="Myriad Pro" panose="020B0503030403020204" pitchFamily="34" charset="0"/>
              <a:ea typeface="Atkinson Hyperlegible"/>
              <a:cs typeface="Atkinson Hyperlegible"/>
              <a:sym typeface="Atkinson Hyperlegible"/>
            </a:endParaRPr>
          </a:p>
        </p:txBody>
      </p:sp>
      <p:sp>
        <p:nvSpPr>
          <p:cNvPr id="2" name="Google Shape;8;p86">
            <a:extLst>
              <a:ext uri="{FF2B5EF4-FFF2-40B4-BE49-F238E27FC236}">
                <a16:creationId xmlns:a16="http://schemas.microsoft.com/office/drawing/2014/main" id="{640A27EA-AB06-2130-D71A-C1C5179EEB35}"/>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4d745cb037_0_10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en" b="1" dirty="0">
                <a:latin typeface="Atkinson Hyperlegible" pitchFamily="2" charset="77"/>
              </a:rPr>
              <a:t>Using a CT-R Framework</a:t>
            </a:r>
            <a:endParaRPr b="1" dirty="0">
              <a:latin typeface="Atkinson Hyperlegible" pitchFamily="2" charset="77"/>
            </a:endParaRPr>
          </a:p>
        </p:txBody>
      </p:sp>
      <p:sp>
        <p:nvSpPr>
          <p:cNvPr id="2" name="Google Shape;8;p86">
            <a:extLst>
              <a:ext uri="{FF2B5EF4-FFF2-40B4-BE49-F238E27FC236}">
                <a16:creationId xmlns:a16="http://schemas.microsoft.com/office/drawing/2014/main" id="{08400F21-8B6B-3116-E265-9391E0B81BE0}"/>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30</a:t>
            </a:fld>
            <a:endParaRPr lang="e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34ef71b4e23_0_86"/>
          <p:cNvSpPr txBox="1">
            <a:spLocks noGrp="1"/>
          </p:cNvSpPr>
          <p:nvPr>
            <p:ph type="title"/>
          </p:nvPr>
        </p:nvSpPr>
        <p:spPr>
          <a:xfrm>
            <a:off x="311700" y="246254"/>
            <a:ext cx="8520600" cy="5727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SzPts val="4000"/>
              <a:buNone/>
            </a:pPr>
            <a:r>
              <a:rPr lang="en" b="1" dirty="0">
                <a:latin typeface="Atkinson Hyperlegible"/>
                <a:ea typeface="Atkinson Hyperlegible"/>
                <a:cs typeface="Atkinson Hyperlegible"/>
                <a:sym typeface="Atkinson Hyperlegible"/>
              </a:rPr>
              <a:t>Why Recovery Oriented Cognitive Therapy</a:t>
            </a:r>
            <a:endParaRPr b="1" dirty="0">
              <a:latin typeface="Atkinson Hyperlegible"/>
              <a:ea typeface="Atkinson Hyperlegible"/>
              <a:cs typeface="Atkinson Hyperlegible"/>
              <a:sym typeface="Atkinson Hyperlegible"/>
            </a:endParaRPr>
          </a:p>
        </p:txBody>
      </p:sp>
      <p:sp>
        <p:nvSpPr>
          <p:cNvPr id="365" name="Google Shape;365;g34ef71b4e23_0_86"/>
          <p:cNvSpPr txBox="1">
            <a:spLocks noGrp="1"/>
          </p:cNvSpPr>
          <p:nvPr>
            <p:ph type="body" idx="1"/>
          </p:nvPr>
        </p:nvSpPr>
        <p:spPr>
          <a:xfrm>
            <a:off x="311700" y="704654"/>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tx1"/>
                </a:solidFill>
                <a:latin typeface="Myriad Pro" panose="020B0503030403020204" pitchFamily="34" charset="0"/>
              </a:rPr>
              <a:t>Common Challenges to Community Flourishing</a:t>
            </a:r>
            <a:endParaRPr sz="2000" dirty="0">
              <a:solidFill>
                <a:schemeClr val="tx1"/>
              </a:solidFill>
              <a:latin typeface="Myriad Pro" panose="020B0503030403020204" pitchFamily="34" charset="0"/>
            </a:endParaRPr>
          </a:p>
        </p:txBody>
      </p:sp>
      <p:pic>
        <p:nvPicPr>
          <p:cNvPr id="366" name="Google Shape;366;g34ef71b4e23_0_86" descr="Six tiles. They read: Limited community resources, Disconnection from loved ones and community, Stigma, Vocational challenges and restrictions, Unstable housing, and Adjusting to “new normal”."/>
          <p:cNvPicPr preferRelativeResize="0"/>
          <p:nvPr/>
        </p:nvPicPr>
        <p:blipFill>
          <a:blip r:embed="rId3">
            <a:alphaModFix/>
            <a:extLst>
              <a:ext uri="{BEBA8EAE-BF5A-486C-A8C5-ECC9F3942E4B}">
                <a14:imgProps xmlns:a14="http://schemas.microsoft.com/office/drawing/2010/main">
                  <a14:imgLayer r:embed="rId4">
                    <a14:imgEffect>
                      <a14:colorTemperature colorTemp="8871"/>
                    </a14:imgEffect>
                  </a14:imgLayer>
                </a14:imgProps>
              </a:ext>
            </a:extLst>
          </a:blip>
          <a:stretch>
            <a:fillRect/>
          </a:stretch>
        </p:blipFill>
        <p:spPr>
          <a:xfrm>
            <a:off x="375162" y="1277354"/>
            <a:ext cx="8393675" cy="3422373"/>
          </a:xfrm>
          <a:prstGeom prst="rect">
            <a:avLst/>
          </a:prstGeom>
          <a:noFill/>
          <a:ln>
            <a:noFill/>
          </a:ln>
        </p:spPr>
      </p:pic>
      <p:sp>
        <p:nvSpPr>
          <p:cNvPr id="2" name="Google Shape;8;p86">
            <a:extLst>
              <a:ext uri="{FF2B5EF4-FFF2-40B4-BE49-F238E27FC236}">
                <a16:creationId xmlns:a16="http://schemas.microsoft.com/office/drawing/2014/main" id="{445D7A1F-39F3-EACF-3624-929889F52B19}"/>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31</a:t>
            </a:fld>
            <a:endParaRPr lang="e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 name="Title 2">
            <a:extLst>
              <a:ext uri="{FF2B5EF4-FFF2-40B4-BE49-F238E27FC236}">
                <a16:creationId xmlns:a16="http://schemas.microsoft.com/office/drawing/2014/main" id="{5A842982-7BC2-348B-3561-FB4D1C322B8F}"/>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CT-R Impact</a:t>
            </a:r>
          </a:p>
        </p:txBody>
      </p:sp>
      <p:pic>
        <p:nvPicPr>
          <p:cNvPr id="374" name="Google Shape;374;g34d745cb037_0_75" descr="&quot;CT-R Impact&quot; showing four categories of impact:&#10;&#10;1. Individuals Empowerment (orange box): Helping individuals move from feeling defeated to thriving, from being disengaged to participating in the community, taking action toward a life of their choosing, and developing resiliency in the face of challenges.&#10;&#10;2. Staff Self-Efficacy (teal box): Building on staff understanding, experience, skill, and knowledge; enhancing collaboration, teamwork, innovation, and problem-solving.&#10;&#10;3. Organizations Culture Change (green box): Community-based, residential, inpatient, and justice-based programs creating and sustaining environments where everyone promotes recovery and resilience.&#10;&#10;4. Systems Enhanced Care (purple box): Systems operationalize recovery and resiliency, promoting continuity of care as individuals increase their community involvement."/>
          <p:cNvPicPr preferRelativeResize="0"/>
          <p:nvPr/>
        </p:nvPicPr>
        <p:blipFill>
          <a:blip r:embed="rId3">
            <a:alphaModFix/>
          </a:blip>
          <a:stretch>
            <a:fillRect/>
          </a:stretch>
        </p:blipFill>
        <p:spPr>
          <a:xfrm>
            <a:off x="0" y="0"/>
            <a:ext cx="9144000" cy="5143500"/>
          </a:xfrm>
          <a:prstGeom prst="rect">
            <a:avLst/>
          </a:prstGeom>
          <a:noFill/>
          <a:ln>
            <a:noFill/>
          </a:ln>
        </p:spPr>
      </p:pic>
      <p:sp>
        <p:nvSpPr>
          <p:cNvPr id="373" name="Google Shape;373;g34d745cb037_0_75">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34d745cb037_0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 sz="2600" b="1" dirty="0">
                <a:latin typeface="Atkinson Hyperlegible"/>
                <a:ea typeface="Atkinson Hyperlegible"/>
                <a:cs typeface="Atkinson Hyperlegible"/>
                <a:sym typeface="Atkinson Hyperlegible"/>
              </a:rPr>
              <a:t>Recovery Oriented Cognitive Therapy</a:t>
            </a:r>
            <a:endParaRPr sz="2600" b="1" dirty="0">
              <a:latin typeface="Atkinson Hyperlegible"/>
              <a:ea typeface="Atkinson Hyperlegible"/>
              <a:cs typeface="Atkinson Hyperlegible"/>
              <a:sym typeface="Atkinson Hyperlegible"/>
            </a:endParaRPr>
          </a:p>
        </p:txBody>
      </p:sp>
      <p:sp>
        <p:nvSpPr>
          <p:cNvPr id="381" name="Google Shape;381;g34d745cb037_0_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r>
              <a:rPr lang="en" sz="2000" dirty="0">
                <a:solidFill>
                  <a:schemeClr val="tx1"/>
                </a:solidFill>
                <a:latin typeface="Myriad Pro" panose="020B0503030403020204" pitchFamily="34" charset="0"/>
              </a:rPr>
              <a:t>Research shows people struggle with identity</a:t>
            </a:r>
            <a:endParaRPr sz="2000" dirty="0">
              <a:solidFill>
                <a:schemeClr val="tx1"/>
              </a:solidFill>
              <a:latin typeface="Myriad Pro" panose="020B0503030403020204" pitchFamily="34" charset="0"/>
            </a:endParaRPr>
          </a:p>
        </p:txBody>
      </p:sp>
      <p:sp>
        <p:nvSpPr>
          <p:cNvPr id="2" name="Google Shape;8;p86">
            <a:extLst>
              <a:ext uri="{FF2B5EF4-FFF2-40B4-BE49-F238E27FC236}">
                <a16:creationId xmlns:a16="http://schemas.microsoft.com/office/drawing/2014/main" id="{78235D2E-284D-A9D6-1CFE-D1397697F249}"/>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33</a:t>
            </a:fld>
            <a:endParaRPr lang="e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4" name="Title 3">
            <a:extLst>
              <a:ext uri="{FF2B5EF4-FFF2-40B4-BE49-F238E27FC236}">
                <a16:creationId xmlns:a16="http://schemas.microsoft.com/office/drawing/2014/main" id="{A52FB8B5-6D45-CEEC-D8BB-F7AEBBF0477E}"/>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Identity</a:t>
            </a:r>
          </a:p>
        </p:txBody>
      </p:sp>
      <p:pic>
        <p:nvPicPr>
          <p:cNvPr id="389" name="Google Shape;389;g34d745cb037_0_22" descr="Slide titled &quot;Identity&quot; showing three research articles about psychosis and stigma. Key points highlighted:&#10;&#10;Identity is a challenge; clinicians feel low confidence addressing it (green box).&#10;&#10;Greater internalized stigma in prolonged psychosis, linked to lower social functioning and more symptoms (peach box).&#10;&#10;Review of 272 articles finds stigma often leads to self-stigma (purple box)."/>
          <p:cNvPicPr preferRelativeResize="0"/>
          <p:nvPr/>
        </p:nvPicPr>
        <p:blipFill>
          <a:blip r:embed="rId3">
            <a:alphaModFix/>
          </a:blip>
          <a:stretch>
            <a:fillRect/>
          </a:stretch>
        </p:blipFill>
        <p:spPr>
          <a:xfrm>
            <a:off x="0" y="0"/>
            <a:ext cx="9144000" cy="5143500"/>
          </a:xfrm>
          <a:prstGeom prst="rect">
            <a:avLst/>
          </a:prstGeom>
          <a:noFill/>
          <a:ln>
            <a:noFill/>
          </a:ln>
        </p:spPr>
      </p:pic>
      <p:sp>
        <p:nvSpPr>
          <p:cNvPr id="387" name="Google Shape;387;g34d745cb037_0_22">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34d745cb037_0_29"/>
          <p:cNvSpPr txBox="1">
            <a:spLocks noGrp="1"/>
          </p:cNvSpPr>
          <p:nvPr>
            <p:ph type="title"/>
          </p:nvPr>
        </p:nvSpPr>
        <p:spPr>
          <a:xfrm>
            <a:off x="311700" y="295911"/>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sz="2600" b="1" dirty="0">
                <a:latin typeface="Atkinson Hyperlegible"/>
                <a:ea typeface="Atkinson Hyperlegible"/>
                <a:cs typeface="Atkinson Hyperlegible"/>
                <a:sym typeface="Atkinson Hyperlegible"/>
              </a:rPr>
              <a:t>Impact of Identity Loss &amp; Stigma on Families</a:t>
            </a:r>
          </a:p>
        </p:txBody>
      </p:sp>
      <p:sp>
        <p:nvSpPr>
          <p:cNvPr id="4" name="Oval 3">
            <a:extLst>
              <a:ext uri="{FF2B5EF4-FFF2-40B4-BE49-F238E27FC236}">
                <a16:creationId xmlns:a16="http://schemas.microsoft.com/office/drawing/2014/main" id="{3144CC4F-A9CC-3454-8202-C0ABE0F24050}"/>
              </a:ext>
            </a:extLst>
          </p:cNvPr>
          <p:cNvSpPr/>
          <p:nvPr/>
        </p:nvSpPr>
        <p:spPr>
          <a:xfrm>
            <a:off x="187715" y="984545"/>
            <a:ext cx="3309018" cy="1855925"/>
          </a:xfrm>
          <a:prstGeom prst="ellipse">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Myriad Pro" panose="020B0503030403020204" pitchFamily="34" charset="0"/>
              </a:rPr>
              <a:t>Individual Beliefs</a:t>
            </a:r>
          </a:p>
          <a:p>
            <a:pPr algn="ctr"/>
            <a:r>
              <a:rPr lang="en-US" sz="2000" dirty="0">
                <a:solidFill>
                  <a:schemeClr val="tx1"/>
                </a:solidFill>
                <a:latin typeface="Myriad Pro" panose="020B0503030403020204" pitchFamily="34" charset="0"/>
              </a:rPr>
              <a:t>I am broken</a:t>
            </a:r>
          </a:p>
          <a:p>
            <a:pPr algn="ctr"/>
            <a:r>
              <a:rPr lang="en-US" sz="2000" dirty="0">
                <a:solidFill>
                  <a:schemeClr val="tx1"/>
                </a:solidFill>
                <a:latin typeface="Myriad Pro" panose="020B0503030403020204" pitchFamily="34" charset="0"/>
              </a:rPr>
              <a:t>I am a failure</a:t>
            </a:r>
          </a:p>
          <a:p>
            <a:pPr algn="ctr"/>
            <a:r>
              <a:rPr lang="en-US" sz="2000" dirty="0">
                <a:solidFill>
                  <a:schemeClr val="tx1"/>
                </a:solidFill>
                <a:latin typeface="Myriad Pro" panose="020B0503030403020204" pitchFamily="34" charset="0"/>
              </a:rPr>
              <a:t>I am a burden to my family</a:t>
            </a:r>
          </a:p>
        </p:txBody>
      </p:sp>
      <p:sp>
        <p:nvSpPr>
          <p:cNvPr id="5" name="Oval 4">
            <a:extLst>
              <a:ext uri="{FF2B5EF4-FFF2-40B4-BE49-F238E27FC236}">
                <a16:creationId xmlns:a16="http://schemas.microsoft.com/office/drawing/2014/main" id="{197FE7FC-5D7C-6A25-906F-D25986C5801C}"/>
              </a:ext>
            </a:extLst>
          </p:cNvPr>
          <p:cNvSpPr/>
          <p:nvPr/>
        </p:nvSpPr>
        <p:spPr>
          <a:xfrm>
            <a:off x="187715" y="2919570"/>
            <a:ext cx="3309018" cy="1855925"/>
          </a:xfrm>
          <a:prstGeom prst="ellipse">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Myriad Pro" panose="020B0503030403020204" pitchFamily="34" charset="0"/>
              </a:rPr>
              <a:t>Family Beliefs</a:t>
            </a:r>
          </a:p>
          <a:p>
            <a:pPr algn="ctr"/>
            <a:r>
              <a:rPr lang="en-US" sz="2000" dirty="0">
                <a:solidFill>
                  <a:schemeClr val="tx1"/>
                </a:solidFill>
                <a:latin typeface="Myriad Pro" panose="020B0503030403020204" pitchFamily="34" charset="0"/>
              </a:rPr>
              <a:t>Others will judge us</a:t>
            </a:r>
          </a:p>
          <a:p>
            <a:pPr algn="ctr"/>
            <a:r>
              <a:rPr lang="en-US" sz="2000" dirty="0">
                <a:solidFill>
                  <a:schemeClr val="tx1"/>
                </a:solidFill>
                <a:latin typeface="Myriad Pro" panose="020B0503030403020204" pitchFamily="34" charset="0"/>
              </a:rPr>
              <a:t>Things will never be the same</a:t>
            </a:r>
          </a:p>
        </p:txBody>
      </p:sp>
      <p:sp>
        <p:nvSpPr>
          <p:cNvPr id="6" name="Oval 5">
            <a:extLst>
              <a:ext uri="{FF2B5EF4-FFF2-40B4-BE49-F238E27FC236}">
                <a16:creationId xmlns:a16="http://schemas.microsoft.com/office/drawing/2014/main" id="{9511EC2B-32AB-5A3C-1153-EB78CA33357C}"/>
              </a:ext>
            </a:extLst>
          </p:cNvPr>
          <p:cNvSpPr/>
          <p:nvPr/>
        </p:nvSpPr>
        <p:spPr>
          <a:xfrm>
            <a:off x="3496733" y="1707057"/>
            <a:ext cx="2680747" cy="2266826"/>
          </a:xfrm>
          <a:prstGeom prst="ellipse">
            <a:avLst/>
          </a:prstGeom>
          <a:solidFill>
            <a:srgbClr val="E9D2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en-US" sz="2000" b="1" u="sng" dirty="0">
                <a:solidFill>
                  <a:schemeClr val="tx1"/>
                </a:solidFill>
                <a:effectLst/>
                <a:latin typeface="Myriad Pro" panose="020B0503030403020204" pitchFamily="34" charset="0"/>
              </a:rPr>
              <a:t>Emotions</a:t>
            </a:r>
          </a:p>
          <a:p>
            <a:pPr algn="ctr">
              <a:buNone/>
            </a:pPr>
            <a:r>
              <a:rPr lang="en-US" sz="2000" dirty="0">
                <a:solidFill>
                  <a:schemeClr val="tx1"/>
                </a:solidFill>
                <a:effectLst/>
                <a:latin typeface="Myriad Pro" panose="020B0503030403020204" pitchFamily="34" charset="0"/>
              </a:rPr>
              <a:t>Shame</a:t>
            </a:r>
          </a:p>
          <a:p>
            <a:pPr algn="ctr">
              <a:buNone/>
            </a:pPr>
            <a:r>
              <a:rPr lang="en-US" sz="2000" dirty="0">
                <a:solidFill>
                  <a:schemeClr val="tx1"/>
                </a:solidFill>
                <a:effectLst/>
                <a:latin typeface="Myriad Pro" panose="020B0503030403020204" pitchFamily="34" charset="0"/>
              </a:rPr>
              <a:t>Embarrassment</a:t>
            </a:r>
          </a:p>
          <a:p>
            <a:pPr algn="ctr"/>
            <a:r>
              <a:rPr lang="en-US" sz="2000" dirty="0">
                <a:solidFill>
                  <a:schemeClr val="tx1"/>
                </a:solidFill>
                <a:effectLst/>
                <a:latin typeface="Myriad Pro" panose="020B0503030403020204" pitchFamily="34" charset="0"/>
              </a:rPr>
              <a:t>Hopelessness</a:t>
            </a:r>
          </a:p>
        </p:txBody>
      </p:sp>
      <p:sp>
        <p:nvSpPr>
          <p:cNvPr id="7" name="Oval 6">
            <a:extLst>
              <a:ext uri="{FF2B5EF4-FFF2-40B4-BE49-F238E27FC236}">
                <a16:creationId xmlns:a16="http://schemas.microsoft.com/office/drawing/2014/main" id="{B33ACAEB-7A39-73F4-482B-933BD69AF1D7}"/>
              </a:ext>
            </a:extLst>
          </p:cNvPr>
          <p:cNvSpPr/>
          <p:nvPr/>
        </p:nvSpPr>
        <p:spPr>
          <a:xfrm>
            <a:off x="6177480" y="1465527"/>
            <a:ext cx="2778805" cy="2749887"/>
          </a:xfrm>
          <a:prstGeom prst="ellipse">
            <a:avLst/>
          </a:prstGeom>
          <a:solidFill>
            <a:srgbClr val="E0F5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Myriad Pro" panose="020B0503030403020204" pitchFamily="34" charset="0"/>
              </a:rPr>
              <a:t>Behavior</a:t>
            </a:r>
          </a:p>
          <a:p>
            <a:pPr algn="ctr"/>
            <a:r>
              <a:rPr lang="en-US" sz="2000" dirty="0">
                <a:solidFill>
                  <a:schemeClr val="tx1"/>
                </a:solidFill>
                <a:latin typeface="Myriad Pro" panose="020B0503030403020204" pitchFamily="34" charset="0"/>
              </a:rPr>
              <a:t>Isolation and</a:t>
            </a:r>
          </a:p>
          <a:p>
            <a:pPr algn="ctr"/>
            <a:r>
              <a:rPr lang="en-US" sz="2000" dirty="0">
                <a:solidFill>
                  <a:schemeClr val="tx1"/>
                </a:solidFill>
                <a:latin typeface="Myriad Pro" panose="020B0503030403020204" pitchFamily="34" charset="0"/>
              </a:rPr>
              <a:t>Disengagement</a:t>
            </a:r>
          </a:p>
          <a:p>
            <a:pPr algn="ctr"/>
            <a:endParaRPr lang="en-US" sz="2000" dirty="0">
              <a:solidFill>
                <a:schemeClr val="tx1"/>
              </a:solidFill>
              <a:latin typeface="Myriad Pro" panose="020B0503030403020204" pitchFamily="34" charset="0"/>
            </a:endParaRPr>
          </a:p>
          <a:p>
            <a:pPr algn="ctr"/>
            <a:r>
              <a:rPr lang="en-US" sz="2000" dirty="0">
                <a:solidFill>
                  <a:schemeClr val="tx1"/>
                </a:solidFill>
                <a:latin typeface="Myriad Pro" panose="020B0503030403020204" pitchFamily="34" charset="0"/>
              </a:rPr>
              <a:t>Loss of family</a:t>
            </a:r>
          </a:p>
          <a:p>
            <a:pPr algn="ctr"/>
            <a:r>
              <a:rPr lang="en-US" sz="2000" dirty="0">
                <a:solidFill>
                  <a:schemeClr val="tx1"/>
                </a:solidFill>
                <a:latin typeface="Myriad Pro" panose="020B0503030403020204" pitchFamily="34" charset="0"/>
              </a:rPr>
              <a:t>identity and</a:t>
            </a:r>
          </a:p>
          <a:p>
            <a:pPr algn="ctr"/>
            <a:r>
              <a:rPr lang="en-US" sz="2000" dirty="0">
                <a:solidFill>
                  <a:schemeClr val="tx1"/>
                </a:solidFill>
                <a:latin typeface="Myriad Pro" panose="020B0503030403020204" pitchFamily="34" charset="0"/>
              </a:rPr>
              <a:t>activities</a:t>
            </a:r>
          </a:p>
        </p:txBody>
      </p:sp>
      <p:sp>
        <p:nvSpPr>
          <p:cNvPr id="8" name="Google Shape;8;p86">
            <a:extLst>
              <a:ext uri="{FF2B5EF4-FFF2-40B4-BE49-F238E27FC236}">
                <a16:creationId xmlns:a16="http://schemas.microsoft.com/office/drawing/2014/main" id="{5F491828-A8AB-666F-F6A8-A51AC765C459}"/>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35</a:t>
            </a:fld>
            <a:endParaRPr lang="e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g34d745cb037_0_37"/>
          <p:cNvSpPr txBox="1">
            <a:spLocks noGrp="1"/>
          </p:cNvSpPr>
          <p:nvPr>
            <p:ph type="title"/>
          </p:nvPr>
        </p:nvSpPr>
        <p:spPr>
          <a:xfrm>
            <a:off x="311700" y="238840"/>
            <a:ext cx="8520600" cy="572700"/>
          </a:xfrm>
          <a:prstGeom prst="rect">
            <a:avLst/>
          </a:prstGeom>
        </p:spPr>
        <p:txBody>
          <a:bodyPr spcFirstLastPara="1" wrap="square" lIns="91425" tIns="91425" rIns="91425" bIns="91425" anchor="t" anchorCtr="0">
            <a:normAutofit fontScale="90000"/>
          </a:bodyPr>
          <a:lstStyle/>
          <a:p>
            <a:r>
              <a:rPr lang="en-US" b="1" dirty="0">
                <a:solidFill>
                  <a:srgbClr val="040404"/>
                </a:solidFill>
                <a:effectLst/>
                <a:latin typeface="Myriad Pro" panose="020B0503030403020204" pitchFamily="34" charset="0"/>
              </a:rPr>
              <a:t>What Work Can Look Like ...</a:t>
            </a:r>
          </a:p>
        </p:txBody>
      </p:sp>
      <p:pic>
        <p:nvPicPr>
          <p:cNvPr id="7" name="Picture 6" descr="A large beige circle with other colorful circles inside with text. The biggest circle reads &quot;Mental Illness &amp; Professional Care&quot;. The other smaller circles include &quot;Social Network&quot;, &quot;Work&quot;, &quot;Education&quot;, &quot;Spiritual&quot;, &quot;Family&quot;, &quot;Relationships&quot;, and &quot;Community&quot;.">
            <a:extLst>
              <a:ext uri="{FF2B5EF4-FFF2-40B4-BE49-F238E27FC236}">
                <a16:creationId xmlns:a16="http://schemas.microsoft.com/office/drawing/2014/main" id="{93C0611F-979F-6457-9509-0FC02DF41D2A}"/>
              </a:ext>
            </a:extLst>
          </p:cNvPr>
          <p:cNvPicPr>
            <a:picLocks noChangeAspect="1"/>
          </p:cNvPicPr>
          <p:nvPr/>
        </p:nvPicPr>
        <p:blipFill>
          <a:blip r:embed="rId3"/>
          <a:stretch>
            <a:fillRect/>
          </a:stretch>
        </p:blipFill>
        <p:spPr>
          <a:xfrm>
            <a:off x="10787" y="850858"/>
            <a:ext cx="4715327" cy="3034377"/>
          </a:xfrm>
          <a:prstGeom prst="rect">
            <a:avLst/>
          </a:prstGeom>
        </p:spPr>
      </p:pic>
      <p:sp>
        <p:nvSpPr>
          <p:cNvPr id="3" name="TextBox 2">
            <a:extLst>
              <a:ext uri="{FF2B5EF4-FFF2-40B4-BE49-F238E27FC236}">
                <a16:creationId xmlns:a16="http://schemas.microsoft.com/office/drawing/2014/main" id="{B6CF568B-76E0-3DB2-B8B5-F7496DC93241}"/>
              </a:ext>
            </a:extLst>
          </p:cNvPr>
          <p:cNvSpPr txBox="1"/>
          <p:nvPr/>
        </p:nvSpPr>
        <p:spPr>
          <a:xfrm>
            <a:off x="265777" y="4138662"/>
            <a:ext cx="3486338" cy="707886"/>
          </a:xfrm>
          <a:prstGeom prst="rect">
            <a:avLst/>
          </a:prstGeom>
          <a:noFill/>
        </p:spPr>
        <p:txBody>
          <a:bodyPr wrap="square">
            <a:spAutoFit/>
          </a:bodyPr>
          <a:lstStyle/>
          <a:p>
            <a:pPr>
              <a:buNone/>
            </a:pPr>
            <a:r>
              <a:rPr lang="en-US" sz="2000" dirty="0">
                <a:solidFill>
                  <a:srgbClr val="171717"/>
                </a:solidFill>
                <a:effectLst/>
                <a:latin typeface="Myriad Pro" panose="020B0503030403020204" pitchFamily="34" charset="0"/>
              </a:rPr>
              <a:t>Person with living/lived experience: </a:t>
            </a:r>
            <a:r>
              <a:rPr lang="en-US" sz="2000" i="1" dirty="0">
                <a:solidFill>
                  <a:srgbClr val="171717"/>
                </a:solidFill>
                <a:effectLst/>
                <a:latin typeface="Myriad Pro" panose="020B0503030403020204" pitchFamily="34" charset="0"/>
              </a:rPr>
              <a:t>Perception of Care</a:t>
            </a:r>
          </a:p>
        </p:txBody>
      </p:sp>
      <p:pic>
        <p:nvPicPr>
          <p:cNvPr id="10" name="Picture 9" descr="A large beige circle with other colorful circles inside with text, all different sizes. The two biggest circles read &quot;Family&quot; and &quot;Work&quot;, and the others include &quot;Education&quot;, &quot;Spiritual&quot;, &quot;Social Network&quot;, &quot;Relationships&quot;, &quot;Community&quot;, &quot;Mental Illness&quot; and &quot;Professional Care&quot;.">
            <a:extLst>
              <a:ext uri="{FF2B5EF4-FFF2-40B4-BE49-F238E27FC236}">
                <a16:creationId xmlns:a16="http://schemas.microsoft.com/office/drawing/2014/main" id="{60E3A599-2455-B7EF-FD2B-3720E06C9EC5}"/>
              </a:ext>
            </a:extLst>
          </p:cNvPr>
          <p:cNvPicPr>
            <a:picLocks noChangeAspect="1"/>
          </p:cNvPicPr>
          <p:nvPr/>
        </p:nvPicPr>
        <p:blipFill>
          <a:blip r:embed="rId4"/>
          <a:stretch>
            <a:fillRect/>
          </a:stretch>
        </p:blipFill>
        <p:spPr>
          <a:xfrm>
            <a:off x="4375238" y="811540"/>
            <a:ext cx="4768762" cy="3073695"/>
          </a:xfrm>
          <a:prstGeom prst="rect">
            <a:avLst/>
          </a:prstGeom>
        </p:spPr>
      </p:pic>
      <p:sp>
        <p:nvSpPr>
          <p:cNvPr id="5" name="TextBox 4">
            <a:extLst>
              <a:ext uri="{FF2B5EF4-FFF2-40B4-BE49-F238E27FC236}">
                <a16:creationId xmlns:a16="http://schemas.microsoft.com/office/drawing/2014/main" id="{539B3EC4-32FD-AF30-102A-2DF867AB6D21}"/>
              </a:ext>
            </a:extLst>
          </p:cNvPr>
          <p:cNvSpPr txBox="1"/>
          <p:nvPr/>
        </p:nvSpPr>
        <p:spPr>
          <a:xfrm>
            <a:off x="5474271" y="4138662"/>
            <a:ext cx="3180229" cy="707886"/>
          </a:xfrm>
          <a:prstGeom prst="rect">
            <a:avLst/>
          </a:prstGeom>
          <a:noFill/>
        </p:spPr>
        <p:txBody>
          <a:bodyPr wrap="square">
            <a:spAutoFit/>
          </a:bodyPr>
          <a:lstStyle/>
          <a:p>
            <a:pPr>
              <a:buNone/>
            </a:pPr>
            <a:r>
              <a:rPr lang="en-US" sz="2000" dirty="0">
                <a:solidFill>
                  <a:srgbClr val="171717"/>
                </a:solidFill>
                <a:effectLst/>
                <a:latin typeface="Myriad Pro" panose="020B0503030403020204" pitchFamily="34" charset="0"/>
              </a:rPr>
              <a:t>Person with living/lived experience: </a:t>
            </a:r>
            <a:r>
              <a:rPr lang="en-US" sz="2000" i="1" dirty="0">
                <a:solidFill>
                  <a:srgbClr val="171717"/>
                </a:solidFill>
                <a:effectLst/>
                <a:latin typeface="Myriad Pro" panose="020B0503030403020204" pitchFamily="34" charset="0"/>
              </a:rPr>
              <a:t>Preferred Focus</a:t>
            </a:r>
          </a:p>
        </p:txBody>
      </p:sp>
      <p:sp>
        <p:nvSpPr>
          <p:cNvPr id="6" name="Google Shape;8;p86">
            <a:extLst>
              <a:ext uri="{FF2B5EF4-FFF2-40B4-BE49-F238E27FC236}">
                <a16:creationId xmlns:a16="http://schemas.microsoft.com/office/drawing/2014/main" id="{EA7747F8-F54D-3632-9BC8-221D1742032C}"/>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36</a:t>
            </a:fld>
            <a:endParaRPr lang="e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34d745cb037_0_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 sz="2600" dirty="0">
                <a:latin typeface="Atkinson Hyperlegible"/>
                <a:ea typeface="Atkinson Hyperlegible"/>
                <a:cs typeface="Atkinson Hyperlegible"/>
                <a:sym typeface="Atkinson Hyperlegible"/>
              </a:rPr>
              <a:t>Putting it together: Recovery Oriented Cognitive Therapy</a:t>
            </a:r>
            <a:endParaRPr sz="2600" dirty="0">
              <a:latin typeface="Atkinson Hyperlegible"/>
              <a:ea typeface="Atkinson Hyperlegible"/>
              <a:cs typeface="Atkinson Hyperlegible"/>
              <a:sym typeface="Atkinson Hyperlegible"/>
            </a:endParaRPr>
          </a:p>
        </p:txBody>
      </p:sp>
      <p:pic>
        <p:nvPicPr>
          <p:cNvPr id="414" name="Google Shape;414;g34d745cb037_0_45" descr="A Venn diagram - the left side is titled &quot;Recovery Domains&quot; and lists connection, control, feeling valued, contribution, and safety. The right side is titled &quot;Social Determinants of Wellness&quot; and lists connection, purpose, identity, and empowerment. In the middle it says &quot;CT-R&quot;."/>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2" name="Google Shape;412;g34d745cb037_0_45">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2" name="Title 1">
            <a:extLst>
              <a:ext uri="{FF2B5EF4-FFF2-40B4-BE49-F238E27FC236}">
                <a16:creationId xmlns:a16="http://schemas.microsoft.com/office/drawing/2014/main" id="{BFC78DF5-DD73-3B10-A465-A2A10637801D}"/>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CT-R and Risk Mitigation</a:t>
            </a:r>
          </a:p>
        </p:txBody>
      </p:sp>
      <p:pic>
        <p:nvPicPr>
          <p:cNvPr id="422" name="Google Shape;422;g34d745cb037_0_52" descr="On the left, a purple circle with an upward blue arrow lists: Connection, Hope, Purpose, Empowerment, Resilience.&#10;On the right, a blue box titled &quot;Big Eight Risk Factors&quot; lists: Criminal Legal System Involvement, Antisocial Personality Pattern, Antisocial Cognitions, Housing Instability (due to symptoms), Substance Misuse, Poor family/marital relationships, Poor educational/vocational achievement, Lack of prosocial leisure activities.&#10;A horizontal blue arrow points from the purple circle to the risk factors list, and a downward blue arrow appears beside the list."/>
          <p:cNvPicPr preferRelativeResize="0"/>
          <p:nvPr/>
        </p:nvPicPr>
        <p:blipFill>
          <a:blip r:embed="rId3">
            <a:alphaModFix/>
            <a:extLst>
              <a:ext uri="{BEBA8EAE-BF5A-486C-A8C5-ECC9F3942E4B}">
                <a14:imgProps xmlns:a14="http://schemas.microsoft.com/office/drawing/2010/main">
                  <a14:imgLayer r:embed="rId4">
                    <a14:imgEffect>
                      <a14:sharpenSoften amount="-2000"/>
                    </a14:imgEffect>
                    <a14:imgEffect>
                      <a14:brightnessContrast bright="3000" contrast="9000"/>
                    </a14:imgEffect>
                  </a14:imgLayer>
                </a14:imgProps>
              </a:ext>
            </a:extLst>
          </a:blip>
          <a:stretch>
            <a:fillRect/>
          </a:stretch>
        </p:blipFill>
        <p:spPr>
          <a:xfrm>
            <a:off x="0" y="0"/>
            <a:ext cx="9144000" cy="5143500"/>
          </a:xfrm>
          <a:prstGeom prst="rect">
            <a:avLst/>
          </a:prstGeom>
          <a:noFill/>
          <a:ln>
            <a:noFill/>
          </a:ln>
        </p:spPr>
      </p:pic>
      <p:sp>
        <p:nvSpPr>
          <p:cNvPr id="421" name="Google Shape;421;g34d745cb037_0_52">
            <a:extLst>
              <a:ext uri="{C183D7F6-B498-43B3-948B-1728B52AA6E4}">
                <adec:decorative xmlns:adec="http://schemas.microsoft.com/office/drawing/2017/decorative" val="1"/>
              </a:ext>
            </a:extLst>
          </p:cNvPr>
          <p:cNvSpPr txBox="1">
            <a:spLocks noGrp="1"/>
          </p:cNvSpPr>
          <p:nvPr>
            <p:ph type="sldNum" idx="12"/>
          </p:nvPr>
        </p:nvSpPr>
        <p:spPr>
          <a:xfrm>
            <a:off x="8557950" y="4571595"/>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38</a:t>
            </a:fld>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2" name="Title 1">
            <a:extLst>
              <a:ext uri="{FF2B5EF4-FFF2-40B4-BE49-F238E27FC236}">
                <a16:creationId xmlns:a16="http://schemas.microsoft.com/office/drawing/2014/main" id="{CAF3B0EA-4C91-194C-701A-814C69E5092D}"/>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How do we Empower with CT-R?</a:t>
            </a:r>
          </a:p>
        </p:txBody>
      </p:sp>
      <p:pic>
        <p:nvPicPr>
          <p:cNvPr id="3" name="Google Shape;431;g34d745cb037_0_59" descr="Multi-Colored Boxes that read &quot;learn about and access each person's 'best self' (adaptive mode)&quot;; &quot;engage people in meaningful daily connections and activities within their community/setting&quot;; &quot;Explore broader 'aspirations' or desires for future (beyond completing justice involvement)&quot;; &quot;collaborate to plan or take steps towards a desired future&quot;; &quot;navigate any challenges that may arise within each person's life&quot;, and &quot;collaborate to notice progress, success, positive moments, and to build resilience&quot;."/>
          <p:cNvPicPr preferRelativeResize="0"/>
          <p:nvPr/>
        </p:nvPicPr>
        <p:blipFill>
          <a:blip r:embed="rId3">
            <a:alphaModFix/>
          </a:blip>
          <a:stretch>
            <a:fillRect/>
          </a:stretch>
        </p:blipFill>
        <p:spPr>
          <a:xfrm>
            <a:off x="0" y="0"/>
            <a:ext cx="9144000" cy="5143500"/>
          </a:xfrm>
          <a:prstGeom prst="rect">
            <a:avLst/>
          </a:prstGeom>
          <a:noFill/>
          <a:ln>
            <a:noFill/>
          </a:ln>
        </p:spPr>
      </p:pic>
      <p:sp>
        <p:nvSpPr>
          <p:cNvPr id="429" name="Google Shape;429;g34d745cb037_0_59">
            <a:extLst>
              <a:ext uri="{C183D7F6-B498-43B3-948B-1728B52AA6E4}">
                <adec:decorative xmlns:adec="http://schemas.microsoft.com/office/drawing/2017/decorative" val="1"/>
              </a:ext>
            </a:extLst>
          </p:cNvPr>
          <p:cNvSpPr txBox="1">
            <a:spLocks noGrp="1"/>
          </p:cNvSpPr>
          <p:nvPr>
            <p:ph type="sldNum" idx="12"/>
          </p:nvPr>
        </p:nvSpPr>
        <p:spPr>
          <a:xfrm>
            <a:off x="8554533" y="4568875"/>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4d745cb037_0_96"/>
          <p:cNvSpPr txBox="1">
            <a:spLocks noGrp="1"/>
          </p:cNvSpPr>
          <p:nvPr>
            <p:ph type="title"/>
          </p:nvPr>
        </p:nvSpPr>
        <p:spPr>
          <a:xfrm>
            <a:off x="537280" y="2282041"/>
            <a:ext cx="7827900" cy="84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sz="4800" b="1" dirty="0">
                <a:latin typeface="Atkinson Hyperlegible"/>
                <a:ea typeface="Atkinson Hyperlegible"/>
                <a:cs typeface="Atkinson Hyperlegible"/>
                <a:sym typeface="Atkinson Hyperlegible"/>
              </a:rPr>
              <a:t>Moving Beyond Engagement to Activation</a:t>
            </a:r>
            <a:endParaRPr sz="4800" b="1" dirty="0">
              <a:latin typeface="Atkinson Hyperlegible"/>
              <a:ea typeface="Atkinson Hyperlegible"/>
              <a:cs typeface="Atkinson Hyperlegible"/>
              <a:sym typeface="Atkinson Hyperlegible"/>
            </a:endParaRPr>
          </a:p>
        </p:txBody>
      </p:sp>
      <p:sp>
        <p:nvSpPr>
          <p:cNvPr id="2" name="Google Shape;8;p86">
            <a:extLst>
              <a:ext uri="{FF2B5EF4-FFF2-40B4-BE49-F238E27FC236}">
                <a16:creationId xmlns:a16="http://schemas.microsoft.com/office/drawing/2014/main" id="{E4A37031-2152-E708-E1E5-D37076156559}"/>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2" name="Title 1">
            <a:extLst>
              <a:ext uri="{FF2B5EF4-FFF2-40B4-BE49-F238E27FC236}">
                <a16:creationId xmlns:a16="http://schemas.microsoft.com/office/drawing/2014/main" id="{955051FD-A0EC-7F61-41C4-39E8C3BB5A76}"/>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How does CT-R Work?</a:t>
            </a:r>
          </a:p>
        </p:txBody>
      </p:sp>
      <p:pic>
        <p:nvPicPr>
          <p:cNvPr id="439" name="Google Shape;439;g34d745cb037_0_67" descr="2 flowcharts that compare CBT and CT-R processes:&#10;&#10;CBT Path (top, green boxes):&#10;&#10;1. Identify situation-specific negative thoughts (e.g., &quot;I failed&quot;)&#10;&#10;2. Evaluate accuracy of thinking (e.g., &quot;What is an alternative explanation?&quot;)&#10;&#10;3. Correct thinking to decrease challenging behaviors or responses&#10;&#10;CT-R Path (bottom, blue boxes):&#10;&#10;1. Adaptive mode activates positive beliefs (e.g., &quot;I am capable, I am a good person&quot;)&#10;&#10;2. Strengthen positive beliefs (e.g., &quot;What does it say about you that you accomplished that?&quot;)&#10;&#10;3. Adaptive mode becomes predominant (positive beliefs more accessible; negative beliefs neutralized) "/>
          <p:cNvPicPr preferRelativeResize="0"/>
          <p:nvPr/>
        </p:nvPicPr>
        <p:blipFill>
          <a:blip r:embed="rId3">
            <a:alphaModFix/>
          </a:blip>
          <a:stretch>
            <a:fillRect/>
          </a:stretch>
        </p:blipFill>
        <p:spPr>
          <a:xfrm>
            <a:off x="0" y="0"/>
            <a:ext cx="9144000" cy="5143500"/>
          </a:xfrm>
          <a:prstGeom prst="rect">
            <a:avLst/>
          </a:prstGeom>
          <a:noFill/>
          <a:ln>
            <a:noFill/>
          </a:ln>
        </p:spPr>
      </p:pic>
      <p:sp>
        <p:nvSpPr>
          <p:cNvPr id="438" name="Google Shape;438;g34d745cb037_0_67">
            <a:extLst>
              <a:ext uri="{C183D7F6-B498-43B3-948B-1728B52AA6E4}">
                <adec:decorative xmlns:adec="http://schemas.microsoft.com/office/drawing/2017/decorative" val="1"/>
              </a:ext>
            </a:extLst>
          </p:cNvPr>
          <p:cNvSpPr txBox="1">
            <a:spLocks noGrp="1"/>
          </p:cNvSpPr>
          <p:nvPr>
            <p:ph type="sldNum" idx="12"/>
          </p:nvPr>
        </p:nvSpPr>
        <p:spPr>
          <a:xfrm>
            <a:off x="8557950" y="4568875"/>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34d745cb037_0_11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dirty="0">
                <a:latin typeface="Atkinson Hyperlegible" pitchFamily="2" charset="77"/>
              </a:rPr>
              <a:t>Assertive Community Treatment</a:t>
            </a:r>
            <a:endParaRPr b="1" dirty="0">
              <a:latin typeface="Atkinson Hyperlegible" pitchFamily="2" charset="77"/>
            </a:endParaRPr>
          </a:p>
        </p:txBody>
      </p:sp>
      <p:sp>
        <p:nvSpPr>
          <p:cNvPr id="2" name="Google Shape;8;p86">
            <a:extLst>
              <a:ext uri="{FF2B5EF4-FFF2-40B4-BE49-F238E27FC236}">
                <a16:creationId xmlns:a16="http://schemas.microsoft.com/office/drawing/2014/main" id="{00D6B20A-63FE-55CE-CE6E-39CCC09B623F}"/>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41</a:t>
            </a:fld>
            <a:endParaRPr lang="e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4"/>
          <p:cNvSpPr txBox="1">
            <a:spLocks noGrp="1"/>
          </p:cNvSpPr>
          <p:nvPr>
            <p:ph type="title"/>
          </p:nvPr>
        </p:nvSpPr>
        <p:spPr>
          <a:xfrm>
            <a:off x="311700" y="445025"/>
            <a:ext cx="8520600" cy="870900"/>
          </a:xfrm>
          <a:prstGeom prst="rect">
            <a:avLst/>
          </a:prstGeom>
          <a:noFill/>
          <a:ln>
            <a:noFill/>
          </a:ln>
        </p:spPr>
        <p:txBody>
          <a:bodyPr spcFirstLastPara="1" wrap="square" lIns="91425" tIns="91425" rIns="91425" bIns="91425" anchor="t" anchorCtr="0">
            <a:normAutofit/>
          </a:bodyPr>
          <a:lstStyle/>
          <a:p>
            <a:pPr marL="0" lvl="0" indent="0" rtl="0">
              <a:lnSpc>
                <a:spcPct val="100000"/>
              </a:lnSpc>
              <a:spcBef>
                <a:spcPts val="0"/>
              </a:spcBef>
              <a:spcAft>
                <a:spcPts val="0"/>
              </a:spcAft>
              <a:buSzPts val="3111"/>
              <a:buNone/>
            </a:pPr>
            <a:r>
              <a:rPr lang="en" b="1" dirty="0">
                <a:latin typeface="Atkinson Hyperlegible" pitchFamily="2" charset="77"/>
              </a:rPr>
              <a:t>Assertive Community Treatment (ACT)</a:t>
            </a:r>
            <a:endParaRPr sz="3600" b="1" dirty="0">
              <a:latin typeface="Atkinson Hyperlegible" pitchFamily="2" charset="77"/>
              <a:ea typeface="Atkinson Hyperlegible"/>
              <a:cs typeface="Atkinson Hyperlegible"/>
              <a:sym typeface="Atkinson Hyperlegible"/>
            </a:endParaRPr>
          </a:p>
        </p:txBody>
      </p:sp>
      <p:sp>
        <p:nvSpPr>
          <p:cNvPr id="451" name="Google Shape;451;p74"/>
          <p:cNvSpPr txBox="1">
            <a:spLocks noGrp="1"/>
          </p:cNvSpPr>
          <p:nvPr>
            <p:ph type="body" idx="1"/>
          </p:nvPr>
        </p:nvSpPr>
        <p:spPr>
          <a:xfrm>
            <a:off x="311700" y="1009050"/>
            <a:ext cx="8520600" cy="3277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Community-based, team-based service that includes multidisciplinary mobile teams that provide wraparound services </a:t>
            </a:r>
            <a:endParaRPr sz="2000" dirty="0">
              <a:solidFill>
                <a:schemeClr val="dk1"/>
              </a:solidFill>
              <a:latin typeface="Myriad Pro" panose="020B0503030403020204" pitchFamily="34" charset="0"/>
            </a:endParaRPr>
          </a:p>
          <a:p>
            <a:pPr marL="914400" lvl="1"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Typically includes psychiatrist, nurse, case managers, peers, and other mental health professionals </a:t>
            </a:r>
            <a:endParaRPr sz="2000" dirty="0">
              <a:solidFill>
                <a:schemeClr val="dk1"/>
              </a:solidFill>
              <a:latin typeface="Myriad Pro" panose="020B0503030403020204" pitchFamily="34" charset="0"/>
            </a:endParaRPr>
          </a:p>
          <a:p>
            <a:pPr marL="914400" lvl="1"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Provides services on day-to-day basis and 24/7 crisis intervention</a:t>
            </a:r>
            <a:endParaRPr sz="2000" dirty="0">
              <a:solidFill>
                <a:schemeClr val="dk1"/>
              </a:solidFill>
              <a:latin typeface="Myriad Pro" panose="020B0503030403020204" pitchFamily="34" charset="0"/>
            </a:endParaRPr>
          </a:p>
          <a:p>
            <a:pPr marL="914400" lvl="1"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Look up if your county covers ACT </a:t>
            </a:r>
            <a:endParaRPr sz="2000" dirty="0">
              <a:solidFill>
                <a:schemeClr val="dk1"/>
              </a:solidFill>
              <a:latin typeface="Myriad Pro" panose="020B0503030403020204" pitchFamily="34" charset="0"/>
            </a:endParaRPr>
          </a:p>
          <a:p>
            <a:pPr marL="457200" lvl="0"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Additional Practices</a:t>
            </a:r>
            <a:endParaRPr sz="2000" dirty="0">
              <a:solidFill>
                <a:schemeClr val="dk1"/>
              </a:solidFill>
              <a:latin typeface="Myriad Pro" panose="020B0503030403020204" pitchFamily="34" charset="0"/>
            </a:endParaRPr>
          </a:p>
          <a:p>
            <a:pPr marL="914400" lvl="1"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Housing First – connection to permanent supportive housing </a:t>
            </a:r>
            <a:endParaRPr sz="2000" dirty="0">
              <a:solidFill>
                <a:schemeClr val="dk1"/>
              </a:solidFill>
              <a:latin typeface="Myriad Pro" panose="020B0503030403020204" pitchFamily="34" charset="0"/>
            </a:endParaRPr>
          </a:p>
          <a:p>
            <a:pPr marL="914400" lvl="1" indent="-342900"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Volunteer peer support</a:t>
            </a:r>
            <a:endParaRPr sz="2000" dirty="0">
              <a:solidFill>
                <a:schemeClr val="dk1"/>
              </a:solidFill>
              <a:latin typeface="Myriad Pro" panose="020B0503030403020204" pitchFamily="34" charset="0"/>
            </a:endParaRPr>
          </a:p>
        </p:txBody>
      </p:sp>
      <p:sp>
        <p:nvSpPr>
          <p:cNvPr id="2" name="Google Shape;8;p86">
            <a:extLst>
              <a:ext uri="{FF2B5EF4-FFF2-40B4-BE49-F238E27FC236}">
                <a16:creationId xmlns:a16="http://schemas.microsoft.com/office/drawing/2014/main" id="{51685C37-22A1-4693-1AB5-25229FC1565F}"/>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42</a:t>
            </a:fld>
            <a:endParaRPr lang="e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7"/>
          <p:cNvSpPr txBox="1">
            <a:spLocks noGrp="1"/>
          </p:cNvSpPr>
          <p:nvPr>
            <p:ph type="title"/>
          </p:nvPr>
        </p:nvSpPr>
        <p:spPr>
          <a:xfrm>
            <a:off x="311700" y="1739750"/>
            <a:ext cx="8520600" cy="10611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75471"/>
              <a:buNone/>
            </a:pPr>
            <a:r>
              <a:rPr lang="en" sz="5300" b="1" dirty="0">
                <a:latin typeface="Atkinson Hyperlegible"/>
                <a:ea typeface="Atkinson Hyperlegible"/>
                <a:cs typeface="Atkinson Hyperlegible"/>
                <a:sym typeface="Atkinson Hyperlegible"/>
              </a:rPr>
              <a:t>Supported Decision Making</a:t>
            </a:r>
            <a:endParaRPr sz="5300" b="1" dirty="0">
              <a:latin typeface="Atkinson Hyperlegible"/>
              <a:ea typeface="Atkinson Hyperlegible"/>
              <a:cs typeface="Atkinson Hyperlegible"/>
              <a:sym typeface="Atkinson Hyperlegible"/>
            </a:endParaRPr>
          </a:p>
        </p:txBody>
      </p:sp>
      <p:sp>
        <p:nvSpPr>
          <p:cNvPr id="2" name="Google Shape;8;p86">
            <a:extLst>
              <a:ext uri="{FF2B5EF4-FFF2-40B4-BE49-F238E27FC236}">
                <a16:creationId xmlns:a16="http://schemas.microsoft.com/office/drawing/2014/main" id="{632F4F5F-41DC-64DC-B1E1-98CAEB1D7487}"/>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43</a:t>
            </a:fld>
            <a:endParaRPr lang="e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8"/>
          <p:cNvSpPr txBox="1">
            <a:spLocks noGrp="1"/>
          </p:cNvSpPr>
          <p:nvPr>
            <p:ph type="title"/>
          </p:nvPr>
        </p:nvSpPr>
        <p:spPr>
          <a:xfrm>
            <a:off x="311700" y="20098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dirty="0">
                <a:latin typeface="Atkinson Hyperlegible"/>
                <a:ea typeface="Atkinson Hyperlegible"/>
                <a:cs typeface="Atkinson Hyperlegible"/>
                <a:sym typeface="Atkinson Hyperlegible"/>
              </a:rPr>
              <a:t>What is Supported Decision Making?</a:t>
            </a:r>
            <a:endParaRPr b="1" dirty="0">
              <a:latin typeface="Atkinson Hyperlegible"/>
              <a:ea typeface="Atkinson Hyperlegible"/>
              <a:cs typeface="Atkinson Hyperlegible"/>
              <a:sym typeface="Atkinson Hyperlegible"/>
            </a:endParaRPr>
          </a:p>
        </p:txBody>
      </p:sp>
      <p:sp>
        <p:nvSpPr>
          <p:cNvPr id="464" name="Google Shape;464;p58"/>
          <p:cNvSpPr txBox="1">
            <a:spLocks noGrp="1"/>
          </p:cNvSpPr>
          <p:nvPr>
            <p:ph type="body" idx="1"/>
          </p:nvPr>
        </p:nvSpPr>
        <p:spPr>
          <a:xfrm>
            <a:off x="203074" y="698325"/>
            <a:ext cx="8769475" cy="4540500"/>
          </a:xfrm>
          <a:prstGeom prst="rect">
            <a:avLst/>
          </a:prstGeom>
          <a:noFill/>
          <a:ln>
            <a:noFill/>
          </a:ln>
        </p:spPr>
        <p:txBody>
          <a:bodyPr spcFirstLastPara="1" wrap="square" lIns="91425" tIns="91425" rIns="91425" bIns="91425" anchor="t" anchorCtr="0">
            <a:noAutofit/>
          </a:bodyPr>
          <a:lstStyle/>
          <a:p>
            <a:pPr marL="457200" lvl="0" indent="-328761"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Individualized arrangement in which an adult with a disability chooses one or more people they trust as supporters to help them understand, make, communicate, implement, and act on their own choices</a:t>
            </a:r>
            <a:endParaRPr sz="2000" dirty="0">
              <a:solidFill>
                <a:schemeClr val="dk1"/>
              </a:solidFill>
              <a:latin typeface="Myriad Pro" panose="020B0503030403020204" pitchFamily="34" charset="0"/>
            </a:endParaRPr>
          </a:p>
          <a:p>
            <a:pPr marL="457200" lvl="0" indent="-328761"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An alternative to conservatorship or guardianship</a:t>
            </a:r>
            <a:endParaRPr sz="2000" dirty="0">
              <a:solidFill>
                <a:schemeClr val="dk1"/>
              </a:solidFill>
              <a:latin typeface="Myriad Pro" panose="020B0503030403020204" pitchFamily="34" charset="0"/>
            </a:endParaRPr>
          </a:p>
          <a:p>
            <a:pPr marL="457200" lvl="0" indent="-328761"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Can strengthen the capacity of a disabled person and avoid the need for conservatorship or guardianship</a:t>
            </a:r>
            <a:endParaRPr sz="2000" dirty="0">
              <a:solidFill>
                <a:schemeClr val="dk1"/>
              </a:solidFill>
              <a:latin typeface="Myriad Pro" panose="020B0503030403020204" pitchFamily="34" charset="0"/>
            </a:endParaRPr>
          </a:p>
          <a:p>
            <a:pPr marL="457200" lvl="0" indent="-328761"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Can be formal or informal</a:t>
            </a:r>
            <a:endParaRPr sz="2000" dirty="0">
              <a:solidFill>
                <a:schemeClr val="dk1"/>
              </a:solidFill>
              <a:latin typeface="Myriad Pro" panose="020B0503030403020204" pitchFamily="34" charset="0"/>
            </a:endParaRPr>
          </a:p>
          <a:p>
            <a:pPr marL="457200" lvl="0" indent="-328761"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Trusted, chosen supporters help the person understand, consider, or communicate choices </a:t>
            </a:r>
            <a:endParaRPr sz="2000" dirty="0">
              <a:solidFill>
                <a:schemeClr val="dk1"/>
              </a:solidFill>
              <a:latin typeface="Myriad Pro" panose="020B0503030403020204" pitchFamily="34" charset="0"/>
            </a:endParaRPr>
          </a:p>
          <a:p>
            <a:pPr marL="457200" lvl="0" indent="-328761"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SDM can strengthen capacity – assess capacities with supports</a:t>
            </a:r>
            <a:endParaRPr sz="2000" dirty="0">
              <a:solidFill>
                <a:schemeClr val="dk1"/>
              </a:solidFill>
              <a:latin typeface="Myriad Pro" panose="020B0503030403020204" pitchFamily="34" charset="0"/>
            </a:endParaRPr>
          </a:p>
          <a:p>
            <a:pPr marL="457200" lvl="0" indent="-328761" algn="l" rtl="0">
              <a:lnSpc>
                <a:spcPct val="115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California formally recognizes SDM, AB 1663 (2022); Cal. Stats. 2022 Ch. 894</a:t>
            </a:r>
            <a:endParaRPr sz="2000" dirty="0">
              <a:solidFill>
                <a:schemeClr val="dk1"/>
              </a:solidFill>
              <a:latin typeface="Myriad Pro" panose="020B0503030403020204" pitchFamily="34" charset="0"/>
            </a:endParaRPr>
          </a:p>
        </p:txBody>
      </p:sp>
      <p:sp>
        <p:nvSpPr>
          <p:cNvPr id="3" name="Google Shape;8;p86">
            <a:extLst>
              <a:ext uri="{FF2B5EF4-FFF2-40B4-BE49-F238E27FC236}">
                <a16:creationId xmlns:a16="http://schemas.microsoft.com/office/drawing/2014/main" id="{FA30730A-7BF9-F3CF-D527-98A09F34436E}"/>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44</a:t>
            </a:fld>
            <a:endParaRPr lang="e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latin typeface="Atkinson Hyperlegible"/>
                <a:ea typeface="Atkinson Hyperlegible"/>
                <a:cs typeface="Atkinson Hyperlegible"/>
                <a:sym typeface="Atkinson Hyperlegible"/>
              </a:rPr>
              <a:t>What Role Supporters Can Play</a:t>
            </a:r>
            <a:endParaRPr b="1">
              <a:latin typeface="Atkinson Hyperlegible"/>
              <a:ea typeface="Atkinson Hyperlegible"/>
              <a:cs typeface="Atkinson Hyperlegible"/>
              <a:sym typeface="Atkinson Hyperlegible"/>
            </a:endParaRPr>
          </a:p>
        </p:txBody>
      </p:sp>
      <p:sp>
        <p:nvSpPr>
          <p:cNvPr id="471" name="Google Shape;471;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84606"/>
              <a:buNone/>
            </a:pPr>
            <a:r>
              <a:rPr lang="en" sz="2300" dirty="0">
                <a:solidFill>
                  <a:srgbClr val="000000"/>
                </a:solidFill>
              </a:rPr>
              <a:t>If a client requests a supporter, supporters can</a:t>
            </a:r>
            <a:endParaRPr sz="2300" dirty="0">
              <a:solidFill>
                <a:srgbClr val="000000"/>
              </a:solidFill>
            </a:endParaRPr>
          </a:p>
          <a:p>
            <a:pPr marL="457200" lvl="0" indent="-363758" algn="l" rtl="0">
              <a:lnSpc>
                <a:spcPct val="115000"/>
              </a:lnSpc>
              <a:spcBef>
                <a:spcPts val="1200"/>
              </a:spcBef>
              <a:spcAft>
                <a:spcPts val="0"/>
              </a:spcAft>
              <a:buClr>
                <a:srgbClr val="000000"/>
              </a:buClr>
              <a:buSzPct val="100000"/>
              <a:buChar char="●"/>
            </a:pPr>
            <a:r>
              <a:rPr lang="en" sz="2300" dirty="0">
                <a:solidFill>
                  <a:srgbClr val="000000"/>
                </a:solidFill>
              </a:rPr>
              <a:t>Assist client in logistics such as scheduling meetings and arranging transportation</a:t>
            </a:r>
            <a:endParaRPr sz="2300" dirty="0">
              <a:solidFill>
                <a:srgbClr val="000000"/>
              </a:solidFill>
            </a:endParaRPr>
          </a:p>
          <a:p>
            <a:pPr marL="457200" lvl="0" indent="-363758" algn="l" rtl="0">
              <a:lnSpc>
                <a:spcPct val="115000"/>
              </a:lnSpc>
              <a:spcBef>
                <a:spcPts val="0"/>
              </a:spcBef>
              <a:spcAft>
                <a:spcPts val="0"/>
              </a:spcAft>
              <a:buClr>
                <a:srgbClr val="000000"/>
              </a:buClr>
              <a:buSzPct val="100000"/>
              <a:buChar char="●"/>
            </a:pPr>
            <a:r>
              <a:rPr lang="en" sz="2300" dirty="0">
                <a:solidFill>
                  <a:srgbClr val="000000"/>
                </a:solidFill>
              </a:rPr>
              <a:t>Help client communicate – for example, supporter re-speaks the client’s words if speech is difficult to understand</a:t>
            </a:r>
            <a:endParaRPr sz="2300" dirty="0">
              <a:solidFill>
                <a:srgbClr val="000000"/>
              </a:solidFill>
            </a:endParaRPr>
          </a:p>
          <a:p>
            <a:pPr marL="457200" lvl="0" indent="-363758" algn="l" rtl="0">
              <a:lnSpc>
                <a:spcPct val="115000"/>
              </a:lnSpc>
              <a:spcBef>
                <a:spcPts val="0"/>
              </a:spcBef>
              <a:spcAft>
                <a:spcPts val="0"/>
              </a:spcAft>
              <a:buClr>
                <a:srgbClr val="000000"/>
              </a:buClr>
              <a:buSzPct val="100000"/>
              <a:buChar char="●"/>
            </a:pPr>
            <a:r>
              <a:rPr lang="en" sz="2300" dirty="0">
                <a:solidFill>
                  <a:srgbClr val="000000"/>
                </a:solidFill>
              </a:rPr>
              <a:t>Help client understand legal, medical, or other complex concepts </a:t>
            </a:r>
            <a:endParaRPr sz="2300" dirty="0">
              <a:solidFill>
                <a:srgbClr val="000000"/>
              </a:solidFill>
            </a:endParaRPr>
          </a:p>
          <a:p>
            <a:pPr marL="457200" lvl="0" indent="-363758" algn="l" rtl="0">
              <a:lnSpc>
                <a:spcPct val="115000"/>
              </a:lnSpc>
              <a:spcBef>
                <a:spcPts val="0"/>
              </a:spcBef>
              <a:spcAft>
                <a:spcPts val="0"/>
              </a:spcAft>
              <a:buClr>
                <a:srgbClr val="000000"/>
              </a:buClr>
              <a:buSzPct val="100000"/>
              <a:buChar char="●"/>
            </a:pPr>
            <a:r>
              <a:rPr lang="en" sz="2300" dirty="0">
                <a:solidFill>
                  <a:srgbClr val="000000"/>
                </a:solidFill>
              </a:rPr>
              <a:t>Enact plan from supportive decision making</a:t>
            </a:r>
            <a:endParaRPr sz="2300" dirty="0">
              <a:solidFill>
                <a:srgbClr val="000000"/>
              </a:solidFill>
            </a:endParaRPr>
          </a:p>
          <a:p>
            <a:pPr marL="0" lvl="0" indent="0" algn="l" rtl="0">
              <a:lnSpc>
                <a:spcPct val="115000"/>
              </a:lnSpc>
              <a:spcBef>
                <a:spcPts val="1200"/>
              </a:spcBef>
              <a:spcAft>
                <a:spcPts val="0"/>
              </a:spcAft>
              <a:buSzPct val="84606"/>
              <a:buNone/>
            </a:pPr>
            <a:r>
              <a:rPr lang="en" sz="2300" dirty="0">
                <a:solidFill>
                  <a:srgbClr val="000000"/>
                </a:solidFill>
              </a:rPr>
              <a:t>But remember, the client is the client, not the supporter </a:t>
            </a:r>
            <a:endParaRPr sz="2300" dirty="0">
              <a:solidFill>
                <a:srgbClr val="000000"/>
              </a:solidFill>
            </a:endParaRPr>
          </a:p>
          <a:p>
            <a:pPr marL="0" lvl="0" indent="0" algn="l" rtl="0">
              <a:lnSpc>
                <a:spcPct val="115000"/>
              </a:lnSpc>
              <a:spcBef>
                <a:spcPts val="1200"/>
              </a:spcBef>
              <a:spcAft>
                <a:spcPts val="1200"/>
              </a:spcAft>
              <a:buSzPct val="84606"/>
              <a:buNone/>
            </a:pPr>
            <a:endParaRPr sz="2300" dirty="0">
              <a:solidFill>
                <a:srgbClr val="000000"/>
              </a:solidFill>
            </a:endParaRPr>
          </a:p>
        </p:txBody>
      </p:sp>
      <p:sp>
        <p:nvSpPr>
          <p:cNvPr id="2" name="Google Shape;8;p86">
            <a:extLst>
              <a:ext uri="{FF2B5EF4-FFF2-40B4-BE49-F238E27FC236}">
                <a16:creationId xmlns:a16="http://schemas.microsoft.com/office/drawing/2014/main" id="{E3B8FE20-A726-BA9F-09D1-B6CC7E7336AE}"/>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45</a:t>
            </a:fld>
            <a:endParaRPr lang="e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80" name="Google Shape;480;p60"/>
          <p:cNvSpPr txBox="1">
            <a:spLocks noGrp="1"/>
          </p:cNvSpPr>
          <p:nvPr>
            <p:ph type="title" idx="4294967295"/>
          </p:nvPr>
        </p:nvSpPr>
        <p:spPr>
          <a:xfrm>
            <a:off x="123068" y="0"/>
            <a:ext cx="8520600" cy="572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Clr>
                <a:schemeClr val="dk1"/>
              </a:buClr>
              <a:buSzPct val="111111"/>
              <a:buNone/>
            </a:pPr>
            <a:r>
              <a:rPr lang="en" b="1" dirty="0">
                <a:latin typeface="Atkinson Hyperlegible" pitchFamily="2" charset="77"/>
              </a:rPr>
              <a:t>Supported Decision Making Visual</a:t>
            </a:r>
            <a:endParaRPr b="1" dirty="0">
              <a:latin typeface="Atkinson Hyperlegible" pitchFamily="2" charset="77"/>
            </a:endParaRPr>
          </a:p>
        </p:txBody>
      </p:sp>
      <p:pic>
        <p:nvPicPr>
          <p:cNvPr id="478" name="Google Shape;478;p60" descr="An illustration about supported decision making, with quotes such as &quot;It's up to you to choose&quot;, &quot;With SDM, you direct when &amp; how you receive support&quot;, and &quot;SDM is about having the opportunity to try new things&quot;. There are a few stick figures scattered around the image."/>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34ef71b4e23_0_144"/>
          <p:cNvSpPr txBox="1">
            <a:spLocks noGrp="1"/>
          </p:cNvSpPr>
          <p:nvPr>
            <p:ph type="title"/>
          </p:nvPr>
        </p:nvSpPr>
        <p:spPr>
          <a:xfrm>
            <a:off x="311700" y="2041200"/>
            <a:ext cx="8520600" cy="10611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75470"/>
              <a:buNone/>
            </a:pPr>
            <a:r>
              <a:rPr lang="en" sz="5300" b="1" dirty="0">
                <a:latin typeface="Atkinson Hyperlegible"/>
                <a:ea typeface="Atkinson Hyperlegible"/>
                <a:cs typeface="Atkinson Hyperlegible"/>
                <a:sym typeface="Atkinson Hyperlegible"/>
              </a:rPr>
              <a:t>Peer Support</a:t>
            </a:r>
            <a:br>
              <a:rPr lang="en" sz="5300" b="1" dirty="0">
                <a:latin typeface="Atkinson Hyperlegible"/>
                <a:ea typeface="Atkinson Hyperlegible"/>
                <a:cs typeface="Atkinson Hyperlegible"/>
                <a:sym typeface="Atkinson Hyperlegible"/>
              </a:rPr>
            </a:br>
            <a:r>
              <a:rPr lang="en" sz="4000" b="1" dirty="0">
                <a:latin typeface="Atkinson Hyperlegible"/>
                <a:ea typeface="Atkinson Hyperlegible"/>
                <a:cs typeface="Atkinson Hyperlegible"/>
                <a:sym typeface="Atkinson Hyperlegible"/>
              </a:rPr>
              <a:t>Continued</a:t>
            </a:r>
            <a:endParaRPr sz="4000" b="1" dirty="0">
              <a:latin typeface="Atkinson Hyperlegible"/>
              <a:ea typeface="Atkinson Hyperlegible"/>
              <a:cs typeface="Atkinson Hyperlegible"/>
              <a:sym typeface="Atkinson Hyperlegible"/>
            </a:endParaRPr>
          </a:p>
          <a:p>
            <a:pPr marL="0" lvl="0" indent="0" algn="ctr" rtl="0">
              <a:lnSpc>
                <a:spcPct val="100000"/>
              </a:lnSpc>
              <a:spcBef>
                <a:spcPts val="0"/>
              </a:spcBef>
              <a:spcAft>
                <a:spcPts val="0"/>
              </a:spcAft>
              <a:buSzPct val="111111"/>
              <a:buNone/>
            </a:pPr>
            <a:endParaRPr b="1" dirty="0">
              <a:latin typeface="Atkinson Hyperlegible"/>
              <a:ea typeface="Atkinson Hyperlegible"/>
              <a:cs typeface="Atkinson Hyperlegible"/>
              <a:sym typeface="Atkinson Hyperlegible"/>
            </a:endParaRPr>
          </a:p>
        </p:txBody>
      </p:sp>
      <p:sp>
        <p:nvSpPr>
          <p:cNvPr id="2" name="Google Shape;8;p86">
            <a:extLst>
              <a:ext uri="{FF2B5EF4-FFF2-40B4-BE49-F238E27FC236}">
                <a16:creationId xmlns:a16="http://schemas.microsoft.com/office/drawing/2014/main" id="{4770A03C-5ABF-8424-F2C6-E75D159F1F18}"/>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47</a:t>
            </a:fld>
            <a:endParaRPr lang="e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5"/>
          <p:cNvSpPr txBox="1">
            <a:spLocks noGrp="1"/>
          </p:cNvSpPr>
          <p:nvPr>
            <p:ph type="title"/>
          </p:nvPr>
        </p:nvSpPr>
        <p:spPr>
          <a:xfrm>
            <a:off x="276150" y="527081"/>
            <a:ext cx="4629300" cy="514500"/>
          </a:xfrm>
          <a:prstGeom prst="rect">
            <a:avLst/>
          </a:prstGeom>
          <a:noFill/>
          <a:ln>
            <a:noFill/>
          </a:ln>
        </p:spPr>
        <p:txBody>
          <a:bodyPr spcFirstLastPara="1" wrap="square" lIns="38100" tIns="38100" rIns="38100" bIns="38100" anchor="ctr" anchorCtr="0">
            <a:noAutofit/>
          </a:bodyPr>
          <a:lstStyle/>
          <a:p>
            <a:pPr marL="0" lvl="0" indent="0" algn="ctr" rtl="0">
              <a:lnSpc>
                <a:spcPct val="100000"/>
              </a:lnSpc>
              <a:spcBef>
                <a:spcPts val="0"/>
              </a:spcBef>
              <a:spcAft>
                <a:spcPts val="0"/>
              </a:spcAft>
              <a:buClr>
                <a:srgbClr val="FFFFFF"/>
              </a:buClr>
              <a:buSzPts val="2300"/>
              <a:buFont typeface="Short Stack"/>
              <a:buNone/>
            </a:pPr>
            <a:r>
              <a:rPr lang="en" sz="3600" b="1" dirty="0">
                <a:latin typeface="Atkinson Hyperlegible" pitchFamily="2" charset="77"/>
                <a:ea typeface="Arial"/>
                <a:cs typeface="Arial"/>
                <a:sym typeface="Arial"/>
              </a:rPr>
              <a:t>Family Peer Support</a:t>
            </a:r>
            <a:endParaRPr sz="5400" dirty="0">
              <a:latin typeface="Atkinson Hyperlegible" pitchFamily="2" charset="77"/>
              <a:ea typeface="Arial"/>
              <a:cs typeface="Arial"/>
              <a:sym typeface="Arial"/>
            </a:endParaRPr>
          </a:p>
        </p:txBody>
      </p:sp>
      <p:sp>
        <p:nvSpPr>
          <p:cNvPr id="493" name="Google Shape;493;p75"/>
          <p:cNvSpPr txBox="1">
            <a:spLocks noGrp="1"/>
          </p:cNvSpPr>
          <p:nvPr>
            <p:ph type="body" idx="2"/>
          </p:nvPr>
        </p:nvSpPr>
        <p:spPr>
          <a:xfrm>
            <a:off x="4951562" y="894805"/>
            <a:ext cx="4005516" cy="3710700"/>
          </a:xfrm>
          <a:prstGeom prst="rect">
            <a:avLst/>
          </a:prstGeom>
          <a:noFill/>
          <a:ln>
            <a:noFill/>
          </a:ln>
        </p:spPr>
        <p:txBody>
          <a:bodyPr spcFirstLastPara="1" wrap="square" lIns="38100" tIns="38100" rIns="38100" bIns="38100" anchor="ctr" anchorCtr="0">
            <a:noAutofit/>
          </a:bodyPr>
          <a:lstStyle/>
          <a:p>
            <a:pPr marL="241300" indent="0">
              <a:spcBef>
                <a:spcPts val="0"/>
              </a:spcBef>
              <a:buSzPts val="800"/>
              <a:buNone/>
            </a:pPr>
            <a:r>
              <a:rPr lang="en" sz="2400" dirty="0">
                <a:latin typeface="Myriad Pro" panose="020B0503030403020204" pitchFamily="34" charset="0"/>
                <a:ea typeface="Arial"/>
                <a:cs typeface="Arial"/>
                <a:sym typeface="Arial"/>
              </a:rPr>
              <a:t>A parent provides experiential knowledge with a parent receiving support (Robbins, et al., 2009) </a:t>
            </a:r>
          </a:p>
          <a:p>
            <a:pPr marL="241300" indent="0">
              <a:spcBef>
                <a:spcPts val="0"/>
              </a:spcBef>
              <a:buSzPts val="800"/>
              <a:buNone/>
            </a:pPr>
            <a:endParaRPr lang="en" sz="2400" dirty="0">
              <a:latin typeface="Myriad Pro" panose="020B0503030403020204" pitchFamily="34" charset="0"/>
              <a:ea typeface="Arial"/>
              <a:cs typeface="Arial"/>
              <a:sym typeface="Arial"/>
            </a:endParaRPr>
          </a:p>
          <a:p>
            <a:pPr marL="241300" indent="0">
              <a:spcBef>
                <a:spcPts val="0"/>
              </a:spcBef>
              <a:buSzPts val="800"/>
              <a:buNone/>
            </a:pPr>
            <a:r>
              <a:rPr lang="en" sz="2400" dirty="0">
                <a:latin typeface="Myriad Pro" panose="020B0503030403020204" pitchFamily="34" charset="0"/>
                <a:ea typeface="Arial"/>
                <a:cs typeface="Arial"/>
                <a:sym typeface="Arial"/>
              </a:rPr>
              <a:t>Offers hope, guidance, advocacy and camaraderie for parents and caregivers</a:t>
            </a:r>
            <a:endParaRPr sz="2400" dirty="0">
              <a:latin typeface="Myriad Pro" panose="020B0503030403020204" pitchFamily="34" charset="0"/>
              <a:ea typeface="Arial"/>
              <a:cs typeface="Arial"/>
              <a:sym typeface="Arial"/>
            </a:endParaRPr>
          </a:p>
        </p:txBody>
      </p:sp>
      <p:pic>
        <p:nvPicPr>
          <p:cNvPr id="495" name="Google Shape;495;p75" descr="A silhouette of a family with children outside during the sunset"/>
          <p:cNvPicPr preferRelativeResize="0"/>
          <p:nvPr/>
        </p:nvPicPr>
        <p:blipFill rotWithShape="1">
          <a:blip r:embed="rId3">
            <a:alphaModFix/>
          </a:blip>
          <a:srcRect/>
          <a:stretch/>
        </p:blipFill>
        <p:spPr>
          <a:xfrm>
            <a:off x="403412" y="1189687"/>
            <a:ext cx="4399337" cy="3086101"/>
          </a:xfrm>
          <a:prstGeom prst="rect">
            <a:avLst/>
          </a:prstGeom>
          <a:noFill/>
          <a:ln>
            <a:noFill/>
          </a:ln>
        </p:spPr>
      </p:pic>
      <p:sp>
        <p:nvSpPr>
          <p:cNvPr id="2" name="Google Shape;8;p86">
            <a:extLst>
              <a:ext uri="{FF2B5EF4-FFF2-40B4-BE49-F238E27FC236}">
                <a16:creationId xmlns:a16="http://schemas.microsoft.com/office/drawing/2014/main" id="{BB3D8F08-A58C-1C47-33E6-87409D795908}"/>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solidFill>
                  <a:schemeClr val="bg1"/>
                </a:solidFill>
              </a:rPr>
              <a:pPr/>
              <a:t>48</a:t>
            </a:fld>
            <a:endParaRPr lang="en"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title" idx="4294967295"/>
          </p:nvPr>
        </p:nvSpPr>
        <p:spPr>
          <a:xfrm>
            <a:off x="4247732" y="2147557"/>
            <a:ext cx="4570800" cy="361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dirty="0">
                <a:solidFill>
                  <a:schemeClr val="lt1"/>
                </a:solidFill>
                <a:latin typeface="Atkinson Hyperlegible" pitchFamily="2" charset="77"/>
                <a:ea typeface="Arial"/>
                <a:cs typeface="Arial"/>
                <a:sym typeface="Arial"/>
              </a:rPr>
              <a:t>The Power of Peer Respites</a:t>
            </a:r>
            <a:endParaRPr dirty="0">
              <a:latin typeface="Atkinson Hyperlegible" pitchFamily="2" charset="77"/>
            </a:endParaRPr>
          </a:p>
        </p:txBody>
      </p:sp>
      <p:sp>
        <p:nvSpPr>
          <p:cNvPr id="504" name="Google Shape;504;p77"/>
          <p:cNvSpPr/>
          <p:nvPr/>
        </p:nvSpPr>
        <p:spPr>
          <a:xfrm>
            <a:off x="4425043" y="2634444"/>
            <a:ext cx="4216178" cy="450300"/>
          </a:xfrm>
          <a:prstGeom prst="rect">
            <a:avLst/>
          </a:prstGeom>
          <a:noFill/>
          <a:ln>
            <a:noFill/>
          </a:ln>
        </p:spPr>
        <p:txBody>
          <a:bodyPr spcFirstLastPara="1" wrap="square" lIns="68575" tIns="34275" rIns="68575" bIns="34275" anchor="t" anchorCtr="0">
            <a:noAutofit/>
          </a:bodyPr>
          <a:lstStyle/>
          <a:p>
            <a:pPr marL="0" marR="0" lvl="0" indent="0" rtl="0">
              <a:lnSpc>
                <a:spcPct val="100000"/>
              </a:lnSpc>
              <a:spcBef>
                <a:spcPts val="0"/>
              </a:spcBef>
              <a:spcAft>
                <a:spcPts val="0"/>
              </a:spcAft>
              <a:buClr>
                <a:srgbClr val="000000"/>
              </a:buClr>
              <a:buSzPts val="1000"/>
              <a:buFont typeface="Arial"/>
              <a:buNone/>
            </a:pPr>
            <a:r>
              <a:rPr lang="en" sz="2000" b="0" i="0" u="none" strike="noStrike" cap="none" dirty="0">
                <a:solidFill>
                  <a:schemeClr val="lt1"/>
                </a:solidFill>
                <a:latin typeface="Myriad Pro" panose="020B0503030403020204" pitchFamily="34" charset="0"/>
                <a:ea typeface="Libre Franklin"/>
                <a:cs typeface="Libre Franklin"/>
                <a:sym typeface="Libre Franklin"/>
              </a:rPr>
              <a:t>Unapologetically Black Unicorns Podcast Episode 91:</a:t>
            </a:r>
            <a:r>
              <a:rPr lang="en" sz="2000" dirty="0">
                <a:latin typeface="Myriad Pro" panose="020B0503030403020204" pitchFamily="34" charset="0"/>
                <a:ea typeface="Libre Franklin"/>
              </a:rPr>
              <a:t> </a:t>
            </a:r>
            <a:r>
              <a:rPr lang="en" sz="2000" b="0" i="0" u="none" strike="noStrike" cap="none" dirty="0">
                <a:solidFill>
                  <a:schemeClr val="lt1"/>
                </a:solidFill>
                <a:latin typeface="Myriad Pro" panose="020B0503030403020204" pitchFamily="34" charset="0"/>
                <a:ea typeface="Libre Franklin"/>
                <a:cs typeface="Libre Franklin"/>
                <a:sym typeface="Libre Franklin"/>
              </a:rPr>
              <a:t>Nze  </a:t>
            </a:r>
            <a:r>
              <a:rPr lang="en" sz="2000" b="0" i="0" u="none" strike="noStrike" cap="none" dirty="0" err="1">
                <a:solidFill>
                  <a:schemeClr val="lt1"/>
                </a:solidFill>
                <a:latin typeface="Myriad Pro" panose="020B0503030403020204" pitchFamily="34" charset="0"/>
                <a:ea typeface="Libre Franklin"/>
                <a:cs typeface="Libre Franklin"/>
                <a:sym typeface="Libre Franklin"/>
              </a:rPr>
              <a:t>Okoronta</a:t>
            </a:r>
            <a:endParaRPr sz="2000" b="0" i="0" u="none" strike="noStrike" cap="none" dirty="0">
              <a:solidFill>
                <a:schemeClr val="bg1"/>
              </a:solidFill>
              <a:latin typeface="Myriad Pro" panose="020B0503030403020204" pitchFamily="34" charset="0"/>
              <a:ea typeface="Libre Franklin"/>
              <a:cs typeface="Libre Franklin"/>
              <a:sym typeface="Libre Franklin"/>
            </a:endParaRPr>
          </a:p>
          <a:p>
            <a:pPr marL="0" marR="0" lvl="0" indent="0" rtl="0">
              <a:lnSpc>
                <a:spcPct val="100000"/>
              </a:lnSpc>
              <a:spcBef>
                <a:spcPts val="0"/>
              </a:spcBef>
              <a:spcAft>
                <a:spcPts val="0"/>
              </a:spcAft>
              <a:buClr>
                <a:srgbClr val="000000"/>
              </a:buClr>
              <a:buSzPts val="1000"/>
              <a:buFont typeface="Arial"/>
              <a:buNone/>
            </a:pPr>
            <a:r>
              <a:rPr lang="en" sz="2000" b="0" i="0" u="none" strike="noStrike" cap="none" dirty="0">
                <a:solidFill>
                  <a:schemeClr val="bg1"/>
                </a:solidFill>
                <a:latin typeface="Myriad Pro" panose="020B0503030403020204" pitchFamily="34" charset="0"/>
                <a:ea typeface="Libre Franklin"/>
                <a:cs typeface="Libre Franklin"/>
                <a:sym typeface="Libre Franklin"/>
                <a:hlinkClick r:id="rId3">
                  <a:extLst>
                    <a:ext uri="{A12FA001-AC4F-418D-AE19-62706E023703}">
                      <ahyp:hlinkClr xmlns:ahyp="http://schemas.microsoft.com/office/drawing/2018/hyperlinkcolor" val="tx"/>
                    </a:ext>
                  </a:extLst>
                </a:hlinkClick>
              </a:rPr>
              <a:t>https://</a:t>
            </a:r>
            <a:r>
              <a:rPr lang="en" sz="2000" b="0" i="0" u="none" strike="noStrike" cap="none" dirty="0" err="1">
                <a:solidFill>
                  <a:schemeClr val="bg1"/>
                </a:solidFill>
                <a:latin typeface="Myriad Pro" panose="020B0503030403020204" pitchFamily="34" charset="0"/>
                <a:ea typeface="Libre Franklin"/>
                <a:cs typeface="Libre Franklin"/>
                <a:sym typeface="Libre Franklin"/>
                <a:hlinkClick r:id="rId3">
                  <a:extLst>
                    <a:ext uri="{A12FA001-AC4F-418D-AE19-62706E023703}">
                      <ahyp:hlinkClr xmlns:ahyp="http://schemas.microsoft.com/office/drawing/2018/hyperlinkcolor" val="tx"/>
                    </a:ext>
                  </a:extLst>
                </a:hlinkClick>
              </a:rPr>
              <a:t>podcasts.apple.com</a:t>
            </a:r>
            <a:r>
              <a:rPr lang="en" sz="2000" b="0" i="0" u="none" strike="noStrike" cap="none" dirty="0">
                <a:solidFill>
                  <a:schemeClr val="bg1"/>
                </a:solidFill>
                <a:latin typeface="Myriad Pro" panose="020B0503030403020204" pitchFamily="34" charset="0"/>
                <a:ea typeface="Libre Franklin"/>
                <a:cs typeface="Libre Franklin"/>
                <a:sym typeface="Libre Franklin"/>
                <a:hlinkClick r:id="rId3">
                  <a:extLst>
                    <a:ext uri="{A12FA001-AC4F-418D-AE19-62706E023703}">
                      <ahyp:hlinkClr xmlns:ahyp="http://schemas.microsoft.com/office/drawing/2018/hyperlinkcolor" val="tx"/>
                    </a:ext>
                  </a:extLst>
                </a:hlinkClick>
              </a:rPr>
              <a:t>/us/podcast/unapologetically-black-unicorns/id1568804071?i=1000600968430 </a:t>
            </a:r>
            <a:endParaRPr sz="2000" b="0" i="0" u="none" strike="noStrike" cap="none" dirty="0">
              <a:solidFill>
                <a:schemeClr val="bg1"/>
              </a:solidFill>
              <a:latin typeface="Myriad Pro" panose="020B0503030403020204" pitchFamily="34" charset="0"/>
              <a:sym typeface="Arial"/>
            </a:endParaRPr>
          </a:p>
        </p:txBody>
      </p:sp>
      <p:grpSp>
        <p:nvGrpSpPr>
          <p:cNvPr id="2" name="Group 1" descr="A photo of Nze Okoronta with music sound bars underneath them">
            <a:extLst>
              <a:ext uri="{FF2B5EF4-FFF2-40B4-BE49-F238E27FC236}">
                <a16:creationId xmlns:a16="http://schemas.microsoft.com/office/drawing/2014/main" id="{BC0EEAD7-61FF-85DE-7DBA-86CDBEC24FD0}"/>
              </a:ext>
            </a:extLst>
          </p:cNvPr>
          <p:cNvGrpSpPr/>
          <p:nvPr/>
        </p:nvGrpSpPr>
        <p:grpSpPr>
          <a:xfrm>
            <a:off x="680090" y="493118"/>
            <a:ext cx="3324738" cy="4157264"/>
            <a:chOff x="5424620" y="324976"/>
            <a:chExt cx="3324738" cy="4157264"/>
          </a:xfrm>
        </p:grpSpPr>
        <p:pic>
          <p:nvPicPr>
            <p:cNvPr id="502" name="Google Shape;502;p77" descr="A photo of Nze Okoronta with music sound bars underneath them"/>
            <p:cNvPicPr preferRelativeResize="0"/>
            <p:nvPr/>
          </p:nvPicPr>
          <p:blipFill rotWithShape="1">
            <a:blip r:embed="rId4">
              <a:alphaModFix/>
            </a:blip>
            <a:srcRect/>
            <a:stretch/>
          </p:blipFill>
          <p:spPr>
            <a:xfrm>
              <a:off x="5424620" y="324976"/>
              <a:ext cx="3324738" cy="4157264"/>
            </a:xfrm>
            <a:prstGeom prst="rect">
              <a:avLst/>
            </a:prstGeom>
            <a:noFill/>
            <a:ln>
              <a:noFill/>
            </a:ln>
          </p:spPr>
        </p:pic>
        <p:pic>
          <p:nvPicPr>
            <p:cNvPr id="503" name="Google Shape;503;p77"/>
            <p:cNvPicPr preferRelativeResize="0"/>
            <p:nvPr/>
          </p:nvPicPr>
          <p:blipFill rotWithShape="1">
            <a:blip r:embed="rId5">
              <a:alphaModFix/>
            </a:blip>
            <a:srcRect/>
            <a:stretch/>
          </p:blipFill>
          <p:spPr>
            <a:xfrm>
              <a:off x="5424620" y="324976"/>
              <a:ext cx="3324738" cy="3670378"/>
            </a:xfrm>
            <a:prstGeom prst="rect">
              <a:avLst/>
            </a:prstGeom>
            <a:noFill/>
            <a:ln>
              <a:noFill/>
            </a:ln>
          </p:spPr>
        </p:pic>
      </p:grpSp>
      <p:sp>
        <p:nvSpPr>
          <p:cNvPr id="5" name="Google Shape;8;p86">
            <a:extLst>
              <a:ext uri="{FF2B5EF4-FFF2-40B4-BE49-F238E27FC236}">
                <a16:creationId xmlns:a16="http://schemas.microsoft.com/office/drawing/2014/main" id="{5E6C2C68-91C2-D38C-6AC1-F2729A89522C}"/>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solidFill>
                  <a:schemeClr val="bg1"/>
                </a:solidFill>
              </a:rPr>
              <a:pPr/>
              <a:t>49</a:t>
            </a:fld>
            <a:endParaRPr lang="en"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5"/>
        <p:cNvGrpSpPr/>
        <p:nvPr/>
      </p:nvGrpSpPr>
      <p:grpSpPr>
        <a:xfrm>
          <a:off x="0" y="0"/>
          <a:ext cx="0" cy="0"/>
          <a:chOff x="0" y="0"/>
          <a:chExt cx="0" cy="0"/>
        </a:xfrm>
      </p:grpSpPr>
      <p:sp>
        <p:nvSpPr>
          <p:cNvPr id="176" name="Google Shape;176;g34d745cb037_0_1"/>
          <p:cNvSpPr txBox="1">
            <a:spLocks noGrp="1"/>
          </p:cNvSpPr>
          <p:nvPr>
            <p:ph type="title"/>
          </p:nvPr>
        </p:nvSpPr>
        <p:spPr>
          <a:xfrm>
            <a:off x="235500" y="374425"/>
            <a:ext cx="52641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550" b="1" dirty="0">
                <a:solidFill>
                  <a:srgbClr val="070707"/>
                </a:solidFill>
                <a:latin typeface="Atkinson Hyperlegible"/>
                <a:ea typeface="Atkinson Hyperlegible"/>
                <a:cs typeface="Atkinson Hyperlegible"/>
                <a:sym typeface="Atkinson Hyperlegible"/>
              </a:rPr>
              <a:t>Access, Engagement, Activation</a:t>
            </a:r>
            <a:endParaRPr sz="3300" b="1" dirty="0">
              <a:latin typeface="Atkinson Hyperlegible"/>
              <a:ea typeface="Atkinson Hyperlegible"/>
              <a:cs typeface="Atkinson Hyperlegible"/>
              <a:sym typeface="Atkinson Hyperlegible"/>
            </a:endParaRPr>
          </a:p>
        </p:txBody>
      </p:sp>
      <p:sp>
        <p:nvSpPr>
          <p:cNvPr id="177" name="Google Shape;177;g34d745cb037_0_1"/>
          <p:cNvSpPr txBox="1">
            <a:spLocks noGrp="1"/>
          </p:cNvSpPr>
          <p:nvPr>
            <p:ph type="body" idx="1"/>
          </p:nvPr>
        </p:nvSpPr>
        <p:spPr>
          <a:xfrm>
            <a:off x="163024" y="947125"/>
            <a:ext cx="44052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70707"/>
              </a:buClr>
              <a:buSzPts val="1800"/>
              <a:buFont typeface="Atkinson Hyperlegible"/>
              <a:buChar char="●"/>
            </a:pPr>
            <a:r>
              <a:rPr lang="en" sz="2000" dirty="0">
                <a:solidFill>
                  <a:schemeClr val="tx1"/>
                </a:solidFill>
                <a:latin typeface="Myriad Pro" panose="020B0503030403020204" pitchFamily="34" charset="0"/>
                <a:ea typeface="Atkinson Hyperlegible"/>
                <a:cs typeface="Atkinson Hyperlegible"/>
                <a:sym typeface="Atkinson Hyperlegible"/>
              </a:rPr>
              <a:t>We worry a lot about access but is the real issue Engagement and </a:t>
            </a:r>
            <a:r>
              <a:rPr lang="en-US" sz="2000" dirty="0">
                <a:solidFill>
                  <a:schemeClr val="tx1"/>
                </a:solidFill>
                <a:latin typeface="Myriad Pro" panose="020B0503030403020204" pitchFamily="34" charset="0"/>
                <a:ea typeface="Atkinson Hyperlegible"/>
                <a:cs typeface="Atkinson Hyperlegible"/>
                <a:sym typeface="Atkinson Hyperlegible"/>
              </a:rPr>
              <a:t>Activation?</a:t>
            </a:r>
            <a:endParaRPr sz="2000" dirty="0">
              <a:solidFill>
                <a:schemeClr val="tx1"/>
              </a:solidFill>
              <a:latin typeface="Myriad Pro" panose="020B0503030403020204" pitchFamily="34" charset="0"/>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sz="2000" dirty="0">
                <a:solidFill>
                  <a:schemeClr val="tx1"/>
                </a:solidFill>
                <a:latin typeface="Myriad Pro" panose="020B0503030403020204" pitchFamily="34" charset="0"/>
                <a:ea typeface="Atkinson Hyperlegible"/>
                <a:cs typeface="Atkinson Hyperlegible"/>
                <a:sym typeface="Atkinson Hyperlegible"/>
              </a:rPr>
              <a:t>High rates of no shows</a:t>
            </a:r>
            <a:endParaRPr sz="2000" dirty="0">
              <a:solidFill>
                <a:schemeClr val="tx1"/>
              </a:solidFill>
              <a:latin typeface="Myriad Pro" panose="020B0503030403020204" pitchFamily="34" charset="0"/>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sz="2000" dirty="0">
                <a:solidFill>
                  <a:schemeClr val="tx1"/>
                </a:solidFill>
                <a:latin typeface="Myriad Pro" panose="020B0503030403020204" pitchFamily="34" charset="0"/>
                <a:ea typeface="Atkinson Hyperlegible"/>
                <a:cs typeface="Atkinson Hyperlegible"/>
                <a:sym typeface="Atkinson Hyperlegible"/>
              </a:rPr>
              <a:t>Intense concerns about adherence</a:t>
            </a:r>
            <a:endParaRPr sz="2000" dirty="0">
              <a:solidFill>
                <a:schemeClr val="tx1"/>
              </a:solidFill>
              <a:latin typeface="Myriad Pro" panose="020B0503030403020204" pitchFamily="34" charset="0"/>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sz="2000" dirty="0">
                <a:solidFill>
                  <a:schemeClr val="tx1"/>
                </a:solidFill>
                <a:latin typeface="Myriad Pro" panose="020B0503030403020204" pitchFamily="34" charset="0"/>
                <a:ea typeface="Atkinson Hyperlegible"/>
                <a:cs typeface="Atkinson Hyperlegible"/>
                <a:sym typeface="Atkinson Hyperlegible"/>
              </a:rPr>
              <a:t>One MCO - the average number of therapy sessions is 1.32</a:t>
            </a:r>
            <a:endParaRPr sz="2000" dirty="0">
              <a:solidFill>
                <a:schemeClr val="tx1"/>
              </a:solidFill>
              <a:latin typeface="Myriad Pro" panose="020B0503030403020204" pitchFamily="34" charset="0"/>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sz="2000" dirty="0">
                <a:solidFill>
                  <a:schemeClr val="tx1"/>
                </a:solidFill>
                <a:latin typeface="Myriad Pro" panose="020B0503030403020204" pitchFamily="34" charset="0"/>
                <a:ea typeface="Atkinson Hyperlegible"/>
                <a:cs typeface="Atkinson Hyperlegible"/>
                <a:sym typeface="Atkinson Hyperlegible"/>
              </a:rPr>
              <a:t>Engagement: When I go and see the clinician</a:t>
            </a:r>
            <a:endParaRPr sz="2000" dirty="0">
              <a:solidFill>
                <a:schemeClr val="tx1"/>
              </a:solidFill>
              <a:latin typeface="Myriad Pro" panose="020B0503030403020204" pitchFamily="34" charset="0"/>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US" sz="2000" dirty="0">
                <a:solidFill>
                  <a:schemeClr val="tx1"/>
                </a:solidFill>
                <a:latin typeface="Myriad Pro" panose="020B0503030403020204" pitchFamily="34" charset="0"/>
                <a:ea typeface="Atkinson Hyperlegible"/>
                <a:cs typeface="Atkinson Hyperlegible"/>
                <a:sym typeface="Atkinson Hyperlegible"/>
              </a:rPr>
              <a:t>Activation:</a:t>
            </a:r>
            <a:r>
              <a:rPr lang="en" sz="2000" dirty="0">
                <a:solidFill>
                  <a:schemeClr val="tx1"/>
                </a:solidFill>
                <a:latin typeface="Myriad Pro" panose="020B0503030403020204" pitchFamily="34" charset="0"/>
                <a:ea typeface="Atkinson Hyperlegible"/>
                <a:cs typeface="Atkinson Hyperlegible"/>
                <a:sym typeface="Atkinson Hyperlegible"/>
              </a:rPr>
              <a:t> When I act on mutually agreed on treatment plans</a:t>
            </a:r>
            <a:endParaRPr sz="2000" dirty="0">
              <a:solidFill>
                <a:schemeClr val="tx1"/>
              </a:solidFill>
              <a:latin typeface="Myriad Pro" panose="020B0503030403020204" pitchFamily="34" charset="0"/>
              <a:ea typeface="Atkinson Hyperlegible"/>
              <a:cs typeface="Atkinson Hyperlegible"/>
              <a:sym typeface="Atkinson Hyperlegible"/>
            </a:endParaRPr>
          </a:p>
        </p:txBody>
      </p:sp>
      <p:pic>
        <p:nvPicPr>
          <p:cNvPr id="179" name="Google Shape;179;g34d745cb037_0_1" descr="A pyramid with hands around it. Text at the top reads “Think about care like Maslow did,” from bottom to top, the text reads “Quality Care, Access, Inclusion, Activation, Choice”"/>
          <p:cNvPicPr preferRelativeResize="0"/>
          <p:nvPr/>
        </p:nvPicPr>
        <p:blipFill rotWithShape="1">
          <a:blip r:embed="rId3">
            <a:alphaModFix/>
          </a:blip>
          <a:srcRect l="54470" t="22410" b="11985"/>
          <a:stretch/>
        </p:blipFill>
        <p:spPr>
          <a:xfrm>
            <a:off x="4394200" y="1100667"/>
            <a:ext cx="4586776" cy="3174999"/>
          </a:xfrm>
          <a:prstGeom prst="rect">
            <a:avLst/>
          </a:prstGeom>
          <a:noFill/>
          <a:ln>
            <a:noFill/>
          </a:ln>
        </p:spPr>
      </p:pic>
      <p:sp>
        <p:nvSpPr>
          <p:cNvPr id="2" name="Google Shape;8;p86">
            <a:extLst>
              <a:ext uri="{FF2B5EF4-FFF2-40B4-BE49-F238E27FC236}">
                <a16:creationId xmlns:a16="http://schemas.microsoft.com/office/drawing/2014/main" id="{7EF1E707-4192-8938-4150-2483B8CC4F07}"/>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5</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8"/>
          <p:cNvSpPr txBox="1">
            <a:spLocks noGrp="1"/>
          </p:cNvSpPr>
          <p:nvPr>
            <p:ph type="title" idx="4294967295"/>
          </p:nvPr>
        </p:nvSpPr>
        <p:spPr>
          <a:xfrm>
            <a:off x="185926" y="158079"/>
            <a:ext cx="3358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dirty="0">
                <a:solidFill>
                  <a:schemeClr val="lt1"/>
                </a:solidFill>
                <a:latin typeface="Atkinson Hyperlegible" pitchFamily="2" charset="77"/>
                <a:ea typeface="Arial"/>
                <a:cs typeface="Arial"/>
                <a:sym typeface="Arial"/>
              </a:rPr>
              <a:t>Peer Respite</a:t>
            </a:r>
            <a:endParaRPr sz="1100" b="1" i="0" u="none" strike="noStrike" cap="none" dirty="0">
              <a:solidFill>
                <a:srgbClr val="000000"/>
              </a:solidFill>
              <a:latin typeface="Atkinson Hyperlegible" pitchFamily="2" charset="77"/>
              <a:ea typeface="Arial"/>
              <a:cs typeface="Arial"/>
              <a:sym typeface="Arial"/>
            </a:endParaRPr>
          </a:p>
        </p:txBody>
      </p:sp>
      <p:sp>
        <p:nvSpPr>
          <p:cNvPr id="512" name="Google Shape;512;p78"/>
          <p:cNvSpPr/>
          <p:nvPr/>
        </p:nvSpPr>
        <p:spPr>
          <a:xfrm>
            <a:off x="185926" y="642879"/>
            <a:ext cx="3966973" cy="3684688"/>
          </a:xfrm>
          <a:prstGeom prst="rect">
            <a:avLst/>
          </a:prstGeom>
          <a:noFill/>
          <a:ln>
            <a:noFill/>
          </a:ln>
        </p:spPr>
        <p:txBody>
          <a:bodyPr spcFirstLastPara="1" wrap="square" lIns="68575" tIns="34275" rIns="68575" bIns="34275" anchor="t" anchorCtr="0">
            <a:noAutofit/>
          </a:bodyPr>
          <a:lstStyle/>
          <a:p>
            <a:pPr marL="215900" marR="0" lvl="0" indent="-209550" algn="l" rtl="0">
              <a:lnSpc>
                <a:spcPct val="100000"/>
              </a:lnSpc>
              <a:spcBef>
                <a:spcPts val="0"/>
              </a:spcBef>
              <a:spcAft>
                <a:spcPts val="0"/>
              </a:spcAft>
              <a:buClr>
                <a:schemeClr val="lt1"/>
              </a:buClr>
              <a:buSzPts val="1500"/>
              <a:buFont typeface="Arial"/>
              <a:buChar char="•"/>
            </a:pPr>
            <a:r>
              <a:rPr lang="en" sz="2000" b="0" i="0" u="none" strike="noStrike" cap="none" dirty="0">
                <a:solidFill>
                  <a:schemeClr val="lt1"/>
                </a:solidFill>
                <a:latin typeface="Myriad Pro" panose="020B0503030403020204" pitchFamily="34" charset="0"/>
                <a:sym typeface="Arial"/>
              </a:rPr>
              <a:t>A peer respite is a voluntary, short-term, overnight program that provides community-based, non-clinical crisis support to help people find new understanding and ways to move forward. </a:t>
            </a:r>
            <a:endParaRPr sz="2000" b="0" i="0" u="none" strike="noStrike" cap="none" dirty="0">
              <a:solidFill>
                <a:srgbClr val="000000"/>
              </a:solidFill>
              <a:latin typeface="Myriad Pro" panose="020B0503030403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lt1"/>
              </a:solidFill>
              <a:latin typeface="Myriad Pro" panose="020B0503030403020204" pitchFamily="34" charset="0"/>
              <a:sym typeface="Arial"/>
            </a:endParaRPr>
          </a:p>
          <a:p>
            <a:pPr marL="215900" marR="0" lvl="0" indent="-209550" algn="l" rtl="0">
              <a:lnSpc>
                <a:spcPct val="100000"/>
              </a:lnSpc>
              <a:spcBef>
                <a:spcPts val="0"/>
              </a:spcBef>
              <a:spcAft>
                <a:spcPts val="0"/>
              </a:spcAft>
              <a:buClr>
                <a:schemeClr val="lt1"/>
              </a:buClr>
              <a:buSzPts val="1500"/>
              <a:buFont typeface="Arial"/>
              <a:buChar char="•"/>
            </a:pPr>
            <a:r>
              <a:rPr lang="en" sz="2000" b="0" i="0" u="none" strike="noStrike" cap="none" dirty="0">
                <a:solidFill>
                  <a:schemeClr val="lt1"/>
                </a:solidFill>
                <a:latin typeface="Myriad Pro" panose="020B0503030403020204" pitchFamily="34" charset="0"/>
                <a:sym typeface="Arial"/>
              </a:rPr>
              <a:t>It operates 24 hours per day in a homelike environment. </a:t>
            </a:r>
            <a:endParaRPr sz="2000" b="0" i="0" u="none" strike="noStrike" cap="none" dirty="0">
              <a:solidFill>
                <a:srgbClr val="000000"/>
              </a:solidFill>
              <a:latin typeface="Myriad Pro" panose="020B0503030403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lt1"/>
              </a:solidFill>
              <a:latin typeface="Myriad Pro" panose="020B0503030403020204" pitchFamily="34" charset="0"/>
              <a:sym typeface="Arial"/>
            </a:endParaRPr>
          </a:p>
          <a:p>
            <a:pPr marL="215900" marR="0" lvl="0" indent="-209550" algn="l" rtl="0">
              <a:lnSpc>
                <a:spcPct val="100000"/>
              </a:lnSpc>
              <a:spcBef>
                <a:spcPts val="0"/>
              </a:spcBef>
              <a:spcAft>
                <a:spcPts val="0"/>
              </a:spcAft>
              <a:buClr>
                <a:schemeClr val="lt1"/>
              </a:buClr>
              <a:buSzPts val="1500"/>
              <a:buFont typeface="Arial"/>
              <a:buChar char="•"/>
            </a:pPr>
            <a:r>
              <a:rPr lang="en" sz="2000" b="0" i="0" u="none" strike="noStrike" cap="none" dirty="0">
                <a:solidFill>
                  <a:schemeClr val="lt1"/>
                </a:solidFill>
                <a:latin typeface="Myriad Pro" panose="020B0503030403020204" pitchFamily="34" charset="0"/>
                <a:sym typeface="Arial"/>
              </a:rPr>
              <a:t>Peer respites are staffed and operated by people with psychiatric histories or who have experienced trauma </a:t>
            </a:r>
            <a:endParaRPr sz="2000" b="0" i="0" u="none" strike="noStrike" cap="none" dirty="0">
              <a:solidFill>
                <a:srgbClr val="000000"/>
              </a:solidFill>
              <a:latin typeface="Myriad Pro" panose="020B0503030403020204" pitchFamily="34" charset="0"/>
              <a:sym typeface="Arial"/>
            </a:endParaRPr>
          </a:p>
        </p:txBody>
      </p:sp>
      <p:pic>
        <p:nvPicPr>
          <p:cNvPr id="513" name="Google Shape;513;p78" descr="A flowchart showing how Peer Respite is used when someone has a psychiatric crisis, which can be triggered by psychosocial stressors or by living with a mental health problem."/>
          <p:cNvPicPr preferRelativeResize="0"/>
          <p:nvPr/>
        </p:nvPicPr>
        <p:blipFill rotWithShape="1">
          <a:blip r:embed="rId3">
            <a:alphaModFix/>
          </a:blip>
          <a:srcRect/>
          <a:stretch/>
        </p:blipFill>
        <p:spPr>
          <a:xfrm>
            <a:off x="4437619" y="544867"/>
            <a:ext cx="4444254" cy="2801950"/>
          </a:xfrm>
          <a:prstGeom prst="rect">
            <a:avLst/>
          </a:prstGeom>
          <a:noFill/>
          <a:ln>
            <a:noFill/>
          </a:ln>
        </p:spPr>
      </p:pic>
      <p:sp>
        <p:nvSpPr>
          <p:cNvPr id="514" name="Google Shape;514;p78"/>
          <p:cNvSpPr/>
          <p:nvPr/>
        </p:nvSpPr>
        <p:spPr>
          <a:xfrm>
            <a:off x="5075402" y="4411690"/>
            <a:ext cx="3278485" cy="18694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2000" b="0" i="0" u="none" strike="noStrike" cap="none" dirty="0" err="1">
                <a:solidFill>
                  <a:schemeClr val="lt1"/>
                </a:solidFill>
                <a:latin typeface="Myriad Pro" panose="020B0503030403020204" pitchFamily="34" charset="0"/>
                <a:ea typeface="Short Stack"/>
                <a:cs typeface="Short Stack"/>
                <a:sym typeface="Short Stack"/>
              </a:rPr>
              <a:t>peerrespite.com</a:t>
            </a:r>
            <a:endParaRPr sz="3200" b="0" i="0" u="none" strike="noStrike" cap="none" dirty="0">
              <a:solidFill>
                <a:srgbClr val="000000"/>
              </a:solidFill>
              <a:latin typeface="Myriad Pro" panose="020B0503030403020204" pitchFamily="34" charset="0"/>
              <a:sym typeface="Arial"/>
            </a:endParaRPr>
          </a:p>
        </p:txBody>
      </p:sp>
      <p:sp>
        <p:nvSpPr>
          <p:cNvPr id="2" name="Google Shape;8;p86">
            <a:extLst>
              <a:ext uri="{FF2B5EF4-FFF2-40B4-BE49-F238E27FC236}">
                <a16:creationId xmlns:a16="http://schemas.microsoft.com/office/drawing/2014/main" id="{359BD5A1-BF9D-642D-12F1-4906B63A226F}"/>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solidFill>
                  <a:schemeClr val="bg1"/>
                </a:solidFill>
              </a:rPr>
              <a:pPr/>
              <a:t>50</a:t>
            </a:fld>
            <a:endParaRPr lang="en"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9"/>
          <p:cNvSpPr txBox="1">
            <a:spLocks noGrp="1"/>
          </p:cNvSpPr>
          <p:nvPr>
            <p:ph type="title" idx="4294967295"/>
          </p:nvPr>
        </p:nvSpPr>
        <p:spPr>
          <a:xfrm>
            <a:off x="333675" y="187057"/>
            <a:ext cx="67656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dirty="0">
                <a:solidFill>
                  <a:schemeClr val="lt1"/>
                </a:solidFill>
                <a:latin typeface="Atkinson Hyperlegible" pitchFamily="2" charset="77"/>
                <a:ea typeface="Arial"/>
                <a:cs typeface="Arial"/>
                <a:sym typeface="Arial"/>
              </a:rPr>
              <a:t>Peer Respite - Outcomes</a:t>
            </a:r>
            <a:endParaRPr sz="1100" b="1" i="0" u="none" strike="noStrike" cap="none" dirty="0">
              <a:solidFill>
                <a:srgbClr val="000000"/>
              </a:solidFill>
              <a:latin typeface="Atkinson Hyperlegible" pitchFamily="2" charset="77"/>
              <a:ea typeface="Arial"/>
              <a:cs typeface="Arial"/>
              <a:sym typeface="Arial"/>
            </a:endParaRPr>
          </a:p>
        </p:txBody>
      </p:sp>
      <p:pic>
        <p:nvPicPr>
          <p:cNvPr id="521" name="Google Shape;521;p79" descr="A list of studies about Peer Respite with a control or comparison group"/>
          <p:cNvPicPr preferRelativeResize="0"/>
          <p:nvPr/>
        </p:nvPicPr>
        <p:blipFill rotWithShape="1">
          <a:blip r:embed="rId3">
            <a:alphaModFix/>
          </a:blip>
          <a:srcRect/>
          <a:stretch/>
        </p:blipFill>
        <p:spPr>
          <a:xfrm>
            <a:off x="0" y="710050"/>
            <a:ext cx="9144000" cy="4433450"/>
          </a:xfrm>
          <a:prstGeom prst="rect">
            <a:avLst/>
          </a:prstGeom>
          <a:noFill/>
          <a:ln>
            <a:noFill/>
          </a:ln>
        </p:spPr>
      </p:pic>
      <p:sp>
        <p:nvSpPr>
          <p:cNvPr id="522" name="Google Shape;522;p79"/>
          <p:cNvSpPr/>
          <p:nvPr/>
        </p:nvSpPr>
        <p:spPr>
          <a:xfrm>
            <a:off x="6338656" y="4534832"/>
            <a:ext cx="2006354" cy="17921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dirty="0">
                <a:solidFill>
                  <a:schemeClr val="dk1"/>
                </a:solidFill>
                <a:latin typeface="Helvetica Neue Light"/>
                <a:ea typeface="Helvetica Neue Light"/>
                <a:cs typeface="Helvetica Neue Light"/>
                <a:sym typeface="Helvetica Neue Light"/>
              </a:rPr>
              <a:t>https://</a:t>
            </a:r>
            <a:r>
              <a:rPr lang="en" sz="1050" b="0" i="0" u="none" strike="noStrike" cap="none" dirty="0" err="1">
                <a:solidFill>
                  <a:schemeClr val="dk1"/>
                </a:solidFill>
                <a:latin typeface="Helvetica Neue Light"/>
                <a:ea typeface="Helvetica Neue Light"/>
                <a:cs typeface="Helvetica Neue Light"/>
                <a:sym typeface="Helvetica Neue Light"/>
              </a:rPr>
              <a:t>www.peerrespite.com</a:t>
            </a:r>
            <a:r>
              <a:rPr lang="en" sz="1050" b="0" i="0" u="none" strike="noStrike" cap="none" dirty="0">
                <a:solidFill>
                  <a:schemeClr val="dk1"/>
                </a:solidFill>
                <a:latin typeface="Helvetica Neue Light"/>
                <a:ea typeface="Helvetica Neue Light"/>
                <a:cs typeface="Helvetica Neue Light"/>
                <a:sym typeface="Helvetica Neue Light"/>
              </a:rPr>
              <a:t>/</a:t>
            </a:r>
            <a:endParaRPr sz="1400" b="0" i="0" u="none" strike="noStrike" cap="none" dirty="0">
              <a:solidFill>
                <a:srgbClr val="000000"/>
              </a:solidFill>
              <a:latin typeface="Arial"/>
              <a:ea typeface="Arial"/>
              <a:cs typeface="Arial"/>
              <a:sym typeface="Arial"/>
            </a:endParaRPr>
          </a:p>
        </p:txBody>
      </p:sp>
      <p:sp>
        <p:nvSpPr>
          <p:cNvPr id="523" name="Google Shape;523;p79">
            <a:extLst>
              <a:ext uri="{C183D7F6-B498-43B3-948B-1728B52AA6E4}">
                <adec:decorative xmlns:adec="http://schemas.microsoft.com/office/drawing/2017/decorative" val="1"/>
              </a:ext>
            </a:extLst>
          </p:cNvPr>
          <p:cNvSpPr txBox="1">
            <a:spLocks noGrp="1"/>
          </p:cNvSpPr>
          <p:nvPr>
            <p:ph type="sldNum" idx="12"/>
          </p:nvPr>
        </p:nvSpPr>
        <p:spPr>
          <a:xfrm>
            <a:off x="4437900" y="4928100"/>
            <a:ext cx="268200" cy="215400"/>
          </a:xfrm>
          <a:prstGeom prst="rect">
            <a:avLst/>
          </a:prstGeom>
          <a:noFill/>
          <a:ln>
            <a:noFill/>
          </a:ln>
        </p:spPr>
        <p:txBody>
          <a:bodyPr spcFirstLastPara="1" wrap="square" lIns="38100" tIns="38100" rIns="38100" bIns="38100" anchor="b" anchorCtr="0">
            <a:spAutoFit/>
          </a:bodyPr>
          <a:lstStyle/>
          <a:p>
            <a:pPr marL="0" lvl="0" indent="0" algn="ctr" rtl="0">
              <a:lnSpc>
                <a:spcPct val="100000"/>
              </a:lnSpc>
              <a:spcBef>
                <a:spcPts val="0"/>
              </a:spcBef>
              <a:spcAft>
                <a:spcPts val="0"/>
              </a:spcAft>
              <a:buSzPts val="900"/>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0"/>
          <p:cNvSpPr txBox="1">
            <a:spLocks noGrp="1"/>
          </p:cNvSpPr>
          <p:nvPr>
            <p:ph type="title" idx="4294967295"/>
          </p:nvPr>
        </p:nvSpPr>
        <p:spPr>
          <a:xfrm>
            <a:off x="3878025" y="152925"/>
            <a:ext cx="5193300" cy="5094000"/>
          </a:xfrm>
          <a:prstGeom prst="rect">
            <a:avLst/>
          </a:prstGeom>
          <a:noFill/>
          <a:ln>
            <a:noFill/>
          </a:ln>
        </p:spPr>
        <p:txBody>
          <a:bodyPr spcFirstLastPara="1" wrap="square" lIns="38100" tIns="38100" rIns="38100" bIns="38100" anchor="ctr" anchorCtr="0">
            <a:spAutoFit/>
          </a:bodyPr>
          <a:lstStyle/>
          <a:p>
            <a:pPr marL="0" marR="0" lvl="0" indent="0" algn="l" rtl="0">
              <a:lnSpc>
                <a:spcPct val="115000"/>
              </a:lnSpc>
              <a:spcBef>
                <a:spcPts val="0"/>
              </a:spcBef>
              <a:spcAft>
                <a:spcPts val="0"/>
              </a:spcAft>
              <a:buClr>
                <a:schemeClr val="lt1"/>
              </a:buClr>
              <a:buSzPts val="1800"/>
              <a:buFont typeface="Short Stack"/>
              <a:buNone/>
            </a:pPr>
            <a:r>
              <a:rPr lang="en" sz="2100" b="1" i="0" u="sng" strike="noStrike" cap="none" dirty="0">
                <a:solidFill>
                  <a:schemeClr val="lt1"/>
                </a:solidFill>
                <a:latin typeface="Arial"/>
                <a:ea typeface="Arial"/>
                <a:cs typeface="Arial"/>
                <a:sym typeface="Arial"/>
              </a:rPr>
              <a:t>California Peer Run Respites:</a:t>
            </a:r>
            <a:endParaRPr dirty="0"/>
          </a:p>
          <a:p>
            <a:pPr marL="215900" marR="0" lvl="0" indent="-215900" algn="l" rtl="0">
              <a:lnSpc>
                <a:spcPct val="115000"/>
              </a:lnSpc>
              <a:spcBef>
                <a:spcPts val="0"/>
              </a:spcBef>
              <a:spcAft>
                <a:spcPts val="0"/>
              </a:spcAft>
              <a:buClr>
                <a:schemeClr val="lt1"/>
              </a:buClr>
              <a:buSzPts val="1400"/>
              <a:buFont typeface="Arial"/>
              <a:buChar char="•"/>
            </a:pPr>
            <a:r>
              <a:rPr lang="en" sz="1400" b="1" i="0" u="none" strike="noStrike" cap="none" dirty="0">
                <a:solidFill>
                  <a:schemeClr val="lt1"/>
                </a:solidFill>
                <a:latin typeface="Arial"/>
                <a:ea typeface="Arial"/>
                <a:cs typeface="Arial"/>
                <a:sym typeface="Arial"/>
              </a:rPr>
              <a:t>2nd STORY PEER RESPITE HOUSE</a:t>
            </a:r>
            <a:endParaRPr sz="1400" b="0" i="0" u="none" strike="noStrike" cap="none" dirty="0">
              <a:solidFill>
                <a:srgbClr val="000000"/>
              </a:solidFill>
              <a:latin typeface="Arial"/>
              <a:ea typeface="Arial"/>
              <a:cs typeface="Arial"/>
              <a:sym typeface="Arial"/>
            </a:endParaRPr>
          </a:p>
          <a:p>
            <a:pPr marL="342900" marR="0" lvl="1" indent="0" algn="l" rtl="0">
              <a:lnSpc>
                <a:spcPct val="115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Website: </a:t>
            </a:r>
            <a:r>
              <a:rPr lang="en" sz="1400" b="0" i="0" u="sng" strike="noStrike" cap="none"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https://www.encompasscs.org/second_story</a:t>
            </a:r>
            <a:br>
              <a:rPr lang="en" sz="1400" b="0" i="0" u="none" strike="noStrike" cap="none" dirty="0">
                <a:solidFill>
                  <a:schemeClr val="lt1"/>
                </a:solidFill>
                <a:latin typeface="Arial"/>
                <a:ea typeface="Arial"/>
                <a:cs typeface="Arial"/>
                <a:sym typeface="Arial"/>
              </a:rPr>
            </a:br>
            <a:r>
              <a:rPr lang="en" sz="1400" b="0" i="0" u="none" strike="noStrike" cap="none" dirty="0">
                <a:solidFill>
                  <a:schemeClr val="lt1"/>
                </a:solidFill>
                <a:latin typeface="Arial"/>
                <a:ea typeface="Arial"/>
                <a:cs typeface="Arial"/>
                <a:sym typeface="Arial"/>
              </a:rPr>
              <a:t>Location: Santa Cruz, CA</a:t>
            </a:r>
            <a:endParaRPr dirty="0"/>
          </a:p>
          <a:p>
            <a:pPr marL="215900" marR="0" lvl="0" indent="-215900" algn="l" rtl="0">
              <a:lnSpc>
                <a:spcPct val="115000"/>
              </a:lnSpc>
              <a:spcBef>
                <a:spcPts val="0"/>
              </a:spcBef>
              <a:spcAft>
                <a:spcPts val="0"/>
              </a:spcAft>
              <a:buClr>
                <a:schemeClr val="lt1"/>
              </a:buClr>
              <a:buSzPts val="1400"/>
              <a:buFont typeface="Arial"/>
              <a:buChar char="•"/>
            </a:pPr>
            <a:r>
              <a:rPr lang="en" sz="1400" b="1" i="0" u="none" strike="noStrike" cap="none" dirty="0">
                <a:solidFill>
                  <a:schemeClr val="lt1"/>
                </a:solidFill>
                <a:latin typeface="Arial"/>
                <a:ea typeface="Arial"/>
                <a:cs typeface="Arial"/>
                <a:sym typeface="Arial"/>
              </a:rPr>
              <a:t>BLACKBIRD HOUSE PEER RESPITE</a:t>
            </a:r>
            <a:endParaRPr sz="1400" b="0" i="0" u="none" strike="noStrike" cap="none" dirty="0">
              <a:solidFill>
                <a:srgbClr val="000000"/>
              </a:solidFill>
              <a:latin typeface="Arial"/>
              <a:ea typeface="Arial"/>
              <a:cs typeface="Arial"/>
              <a:sym typeface="Arial"/>
            </a:endParaRPr>
          </a:p>
          <a:p>
            <a:pPr marL="342900" marR="0" lvl="1" indent="0" algn="l" rtl="0">
              <a:lnSpc>
                <a:spcPct val="115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Website: </a:t>
            </a:r>
            <a:r>
              <a:rPr lang="en" sz="1400" b="0" i="0" u="sng" strike="noStrike" cap="none" dirty="0">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http://www.fcservices.org/blackbird-house-respite/</a:t>
            </a:r>
            <a:br>
              <a:rPr lang="en" sz="1400" b="0" i="0" u="none" strike="noStrike" cap="none" dirty="0">
                <a:solidFill>
                  <a:schemeClr val="lt1"/>
                </a:solidFill>
                <a:latin typeface="Arial"/>
                <a:ea typeface="Arial"/>
                <a:cs typeface="Arial"/>
                <a:sym typeface="Arial"/>
              </a:rPr>
            </a:br>
            <a:r>
              <a:rPr lang="en" sz="1400" b="0" i="0" u="none" strike="noStrike" cap="none" dirty="0">
                <a:solidFill>
                  <a:schemeClr val="lt1"/>
                </a:solidFill>
                <a:latin typeface="Arial"/>
                <a:ea typeface="Arial"/>
                <a:cs typeface="Arial"/>
                <a:sym typeface="Arial"/>
              </a:rPr>
              <a:t>Location: Santa Clara County, CA</a:t>
            </a:r>
            <a:endParaRPr dirty="0"/>
          </a:p>
          <a:p>
            <a:pPr marL="215900" marR="0" lvl="0" indent="-215900" algn="l" rtl="0">
              <a:lnSpc>
                <a:spcPct val="115000"/>
              </a:lnSpc>
              <a:spcBef>
                <a:spcPts val="0"/>
              </a:spcBef>
              <a:spcAft>
                <a:spcPts val="0"/>
              </a:spcAft>
              <a:buClr>
                <a:schemeClr val="lt1"/>
              </a:buClr>
              <a:buSzPts val="1400"/>
              <a:buFont typeface="Arial"/>
              <a:buChar char="•"/>
            </a:pPr>
            <a:r>
              <a:rPr lang="en" sz="1400" b="1" i="0" u="none" strike="noStrike" cap="none" dirty="0">
                <a:solidFill>
                  <a:schemeClr val="lt1"/>
                </a:solidFill>
                <a:latin typeface="Arial"/>
                <a:ea typeface="Arial"/>
                <a:cs typeface="Arial"/>
                <a:sym typeface="Arial"/>
              </a:rPr>
              <a:t>CEDAR HOME</a:t>
            </a:r>
            <a:endParaRPr sz="1400" b="0" i="0" u="none" strike="noStrike" cap="none" dirty="0">
              <a:solidFill>
                <a:srgbClr val="000000"/>
              </a:solidFill>
              <a:latin typeface="Arial"/>
              <a:ea typeface="Arial"/>
              <a:cs typeface="Arial"/>
              <a:sym typeface="Arial"/>
            </a:endParaRPr>
          </a:p>
          <a:p>
            <a:pPr marL="342900" marR="0" lvl="1" indent="0" algn="l" rtl="0">
              <a:lnSpc>
                <a:spcPct val="115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Location: Weaverville, CA</a:t>
            </a:r>
            <a:endParaRPr sz="1400" b="0" i="0" u="none" strike="noStrike" cap="none" dirty="0">
              <a:solidFill>
                <a:srgbClr val="000000"/>
              </a:solidFill>
              <a:latin typeface="Arial"/>
              <a:ea typeface="Arial"/>
              <a:cs typeface="Arial"/>
              <a:sym typeface="Arial"/>
            </a:endParaRPr>
          </a:p>
          <a:p>
            <a:pPr marL="215900" marR="0" lvl="0" indent="-215900" algn="l" rtl="0">
              <a:lnSpc>
                <a:spcPct val="115000"/>
              </a:lnSpc>
              <a:spcBef>
                <a:spcPts val="0"/>
              </a:spcBef>
              <a:spcAft>
                <a:spcPts val="0"/>
              </a:spcAft>
              <a:buClr>
                <a:schemeClr val="lt1"/>
              </a:buClr>
              <a:buSzPts val="1400"/>
              <a:buFont typeface="Arial"/>
              <a:buChar char="•"/>
            </a:pPr>
            <a:r>
              <a:rPr lang="en" sz="1400" b="1" i="0" u="none" strike="noStrike" cap="none" dirty="0">
                <a:solidFill>
                  <a:schemeClr val="lt1"/>
                </a:solidFill>
                <a:latin typeface="Arial"/>
                <a:ea typeface="Arial"/>
                <a:cs typeface="Arial"/>
                <a:sym typeface="Arial"/>
              </a:rPr>
              <a:t>HACIENDA OF HOPE</a:t>
            </a:r>
            <a:endParaRPr sz="1400" b="0" i="0" u="none" strike="noStrike" cap="none" dirty="0">
              <a:solidFill>
                <a:srgbClr val="000000"/>
              </a:solidFill>
              <a:latin typeface="Arial"/>
              <a:ea typeface="Arial"/>
              <a:cs typeface="Arial"/>
              <a:sym typeface="Arial"/>
            </a:endParaRPr>
          </a:p>
          <a:p>
            <a:pPr marL="342900" marR="0" lvl="1" indent="0" algn="l" rtl="0">
              <a:lnSpc>
                <a:spcPct val="115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Website: </a:t>
            </a:r>
            <a:r>
              <a:rPr lang="en" sz="1400" b="0" i="0" u="sng" strike="noStrike" cap="none" dirty="0">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https://prpsn.org/services-peer-support-network.html?id=171</a:t>
            </a:r>
            <a:br>
              <a:rPr lang="en" sz="1400" b="0" i="0" u="none" strike="noStrike" cap="none" dirty="0">
                <a:solidFill>
                  <a:schemeClr val="lt1"/>
                </a:solidFill>
                <a:latin typeface="Arial"/>
                <a:ea typeface="Arial"/>
                <a:cs typeface="Arial"/>
                <a:sym typeface="Arial"/>
              </a:rPr>
            </a:br>
            <a:r>
              <a:rPr lang="en" sz="1400" b="0" i="0" u="none" strike="noStrike" cap="none" dirty="0">
                <a:solidFill>
                  <a:schemeClr val="lt1"/>
                </a:solidFill>
                <a:latin typeface="Arial"/>
                <a:ea typeface="Arial"/>
                <a:cs typeface="Arial"/>
                <a:sym typeface="Arial"/>
              </a:rPr>
              <a:t>Location: 2241 W. Williams Street, Long Beach, CA 90810</a:t>
            </a:r>
            <a:endParaRPr dirty="0"/>
          </a:p>
          <a:p>
            <a:pPr marL="215900" marR="0" lvl="0" indent="-215900" algn="l" rtl="0">
              <a:lnSpc>
                <a:spcPct val="115000"/>
              </a:lnSpc>
              <a:spcBef>
                <a:spcPts val="0"/>
              </a:spcBef>
              <a:spcAft>
                <a:spcPts val="0"/>
              </a:spcAft>
              <a:buClr>
                <a:schemeClr val="lt1"/>
              </a:buClr>
              <a:buSzPts val="1400"/>
              <a:buFont typeface="Arial"/>
              <a:buChar char="•"/>
            </a:pPr>
            <a:r>
              <a:rPr lang="en" sz="1400" b="1" i="0" u="none" strike="noStrike" cap="none" dirty="0">
                <a:solidFill>
                  <a:schemeClr val="lt1"/>
                </a:solidFill>
                <a:latin typeface="Arial"/>
                <a:ea typeface="Arial"/>
                <a:cs typeface="Arial"/>
                <a:sym typeface="Arial"/>
              </a:rPr>
              <a:t>SHARE! RECOVERY RETREAT</a:t>
            </a:r>
            <a:endParaRPr sz="1400" b="0" i="0" u="none" strike="noStrike" cap="none" dirty="0">
              <a:solidFill>
                <a:srgbClr val="000000"/>
              </a:solidFill>
              <a:latin typeface="Arial"/>
              <a:ea typeface="Arial"/>
              <a:cs typeface="Arial"/>
              <a:sym typeface="Arial"/>
            </a:endParaRPr>
          </a:p>
          <a:p>
            <a:pPr marL="342900" marR="0" lvl="1" indent="0" algn="l" rtl="0">
              <a:lnSpc>
                <a:spcPct val="115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Website: </a:t>
            </a:r>
            <a:r>
              <a:rPr lang="en" sz="1400" b="0" i="0" u="sng" strike="noStrike" cap="none" dirty="0">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www.shareselfhelp.org</a:t>
            </a:r>
            <a:br>
              <a:rPr lang="en" sz="1400" b="0" i="0" u="none" strike="noStrike" cap="none" dirty="0">
                <a:solidFill>
                  <a:schemeClr val="lt1"/>
                </a:solidFill>
                <a:latin typeface="Arial"/>
                <a:ea typeface="Arial"/>
                <a:cs typeface="Arial"/>
                <a:sym typeface="Arial"/>
              </a:rPr>
            </a:br>
            <a:r>
              <a:rPr lang="en" sz="1400" b="0" i="0" u="none" strike="noStrike" cap="none" dirty="0">
                <a:solidFill>
                  <a:schemeClr val="lt1"/>
                </a:solidFill>
                <a:latin typeface="Arial"/>
                <a:ea typeface="Arial"/>
                <a:cs typeface="Arial"/>
                <a:sym typeface="Arial"/>
              </a:rPr>
              <a:t>Location: Monterey Park, CA and North Hollywood, CA</a:t>
            </a:r>
            <a:endParaRPr dirty="0"/>
          </a:p>
          <a:p>
            <a:pPr marL="215900" marR="0" lvl="0" indent="-215900" algn="l" rtl="0">
              <a:lnSpc>
                <a:spcPct val="115000"/>
              </a:lnSpc>
              <a:spcBef>
                <a:spcPts val="0"/>
              </a:spcBef>
              <a:spcAft>
                <a:spcPts val="0"/>
              </a:spcAft>
              <a:buClr>
                <a:schemeClr val="lt1"/>
              </a:buClr>
              <a:buSzPts val="1400"/>
              <a:buFont typeface="Arial"/>
              <a:buChar char="•"/>
            </a:pPr>
            <a:r>
              <a:rPr lang="en" sz="1400" b="1" i="0" u="none" strike="noStrike" cap="none" dirty="0">
                <a:solidFill>
                  <a:schemeClr val="lt1"/>
                </a:solidFill>
                <a:latin typeface="Arial"/>
                <a:ea typeface="Arial"/>
                <a:cs typeface="Arial"/>
                <a:sym typeface="Arial"/>
              </a:rPr>
              <a:t>SALLY’S PLACE</a:t>
            </a:r>
            <a:endParaRPr sz="1400" b="0" i="0" u="none" strike="noStrike" cap="none" dirty="0">
              <a:solidFill>
                <a:srgbClr val="000000"/>
              </a:solidFill>
              <a:latin typeface="Arial"/>
              <a:ea typeface="Arial"/>
              <a:cs typeface="Arial"/>
              <a:sym typeface="Arial"/>
            </a:endParaRPr>
          </a:p>
          <a:p>
            <a:pPr marL="342900" marR="0" lvl="1" indent="0" algn="l" rtl="0">
              <a:lnSpc>
                <a:spcPct val="115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Website: </a:t>
            </a:r>
            <a:r>
              <a:rPr lang="en" sz="1400" b="0" i="0" u="sng" strike="noStrike" cap="none" dirty="0">
                <a:solidFill>
                  <a:schemeClr val="lt1"/>
                </a:solidFill>
                <a:latin typeface="Arial"/>
                <a:ea typeface="Arial"/>
                <a:cs typeface="Arial"/>
                <a:sym typeface="Arial"/>
                <a:hlinkClick r:id="rId7">
                  <a:extLst>
                    <a:ext uri="{A12FA001-AC4F-418D-AE19-62706E023703}">
                      <ahyp:hlinkClr xmlns:ahyp="http://schemas.microsoft.com/office/drawing/2018/hyperlinkcolor" val="tx"/>
                    </a:ext>
                  </a:extLst>
                </a:hlinkClick>
              </a:rPr>
              <a:t>www.livelafamilia.org</a:t>
            </a:r>
            <a:br>
              <a:rPr lang="en" sz="1400" b="0" i="0" u="none" strike="noStrike" cap="none" dirty="0">
                <a:solidFill>
                  <a:schemeClr val="lt1"/>
                </a:solidFill>
                <a:latin typeface="Arial"/>
                <a:ea typeface="Arial"/>
                <a:cs typeface="Arial"/>
                <a:sym typeface="Arial"/>
              </a:rPr>
            </a:br>
            <a:r>
              <a:rPr lang="en" sz="1400" b="0" i="0" u="none" strike="noStrike" cap="none" dirty="0">
                <a:solidFill>
                  <a:schemeClr val="lt1"/>
                </a:solidFill>
                <a:latin typeface="Arial"/>
                <a:ea typeface="Arial"/>
                <a:cs typeface="Arial"/>
                <a:sym typeface="Arial"/>
              </a:rPr>
              <a:t>Location: Alameda County, CA</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900"/>
              <a:buFont typeface="Helvetica Neue Light"/>
              <a:buNone/>
            </a:pPr>
            <a:endParaRPr sz="1200" b="0" i="0" u="none" strike="noStrike" cap="none" dirty="0">
              <a:solidFill>
                <a:srgbClr val="000000"/>
              </a:solidFill>
              <a:latin typeface="Helvetica Neue"/>
              <a:ea typeface="Helvetica Neue"/>
              <a:cs typeface="Helvetica Neue"/>
              <a:sym typeface="Helvetica Neue"/>
            </a:endParaRPr>
          </a:p>
        </p:txBody>
      </p:sp>
      <p:pic>
        <p:nvPicPr>
          <p:cNvPr id="530" name="Google Shape;530;p80" descr="A photo of an outside seating area at Hacienda Hope, a Peer Respite in Long Beach. There is a pink umbrella shading the chairs."/>
          <p:cNvPicPr preferRelativeResize="0"/>
          <p:nvPr/>
        </p:nvPicPr>
        <p:blipFill rotWithShape="1">
          <a:blip r:embed="rId8">
            <a:alphaModFix/>
          </a:blip>
          <a:srcRect/>
          <a:stretch/>
        </p:blipFill>
        <p:spPr>
          <a:xfrm>
            <a:off x="333650" y="576975"/>
            <a:ext cx="3328950" cy="2962701"/>
          </a:xfrm>
          <a:prstGeom prst="rect">
            <a:avLst/>
          </a:prstGeom>
          <a:noFill/>
          <a:ln>
            <a:noFill/>
          </a:ln>
        </p:spPr>
      </p:pic>
      <p:pic>
        <p:nvPicPr>
          <p:cNvPr id="531" name="Google Shape;531;p80" descr="Text: Los Angeles Times"/>
          <p:cNvPicPr preferRelativeResize="0"/>
          <p:nvPr/>
        </p:nvPicPr>
        <p:blipFill rotWithShape="1">
          <a:blip r:embed="rId9">
            <a:alphaModFix/>
          </a:blip>
          <a:srcRect/>
          <a:stretch/>
        </p:blipFill>
        <p:spPr>
          <a:xfrm>
            <a:off x="214875" y="406875"/>
            <a:ext cx="2302451" cy="294350"/>
          </a:xfrm>
          <a:prstGeom prst="rect">
            <a:avLst/>
          </a:prstGeom>
          <a:noFill/>
          <a:ln>
            <a:noFill/>
          </a:ln>
        </p:spPr>
      </p:pic>
      <p:sp>
        <p:nvSpPr>
          <p:cNvPr id="532" name="Google Shape;532;p80"/>
          <p:cNvSpPr/>
          <p:nvPr/>
        </p:nvSpPr>
        <p:spPr>
          <a:xfrm>
            <a:off x="333650" y="3698900"/>
            <a:ext cx="3328800" cy="33562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b="0" i="0" u="none" strike="noStrike" cap="none" dirty="0">
                <a:solidFill>
                  <a:schemeClr val="lt1"/>
                </a:solidFill>
                <a:latin typeface="Short Stack"/>
                <a:ea typeface="Short Stack"/>
                <a:cs typeface="Short Stack"/>
                <a:sym typeface="Short Stack"/>
              </a:rPr>
              <a:t>https://www.latimes.com/california/story/2021-01-11/peer-respites-people-facing-mental-health-crises-pandemic</a:t>
            </a:r>
            <a:endParaRPr sz="1800" b="0" i="0" u="none" strike="noStrike" cap="none" dirty="0">
              <a:solidFill>
                <a:srgbClr val="000000"/>
              </a:solidFill>
              <a:latin typeface="Arial"/>
              <a:ea typeface="Arial"/>
              <a:cs typeface="Arial"/>
              <a:sym typeface="Arial"/>
            </a:endParaRPr>
          </a:p>
        </p:txBody>
      </p:sp>
      <p:sp>
        <p:nvSpPr>
          <p:cNvPr id="533" name="Google Shape;533;p80"/>
          <p:cNvSpPr/>
          <p:nvPr/>
        </p:nvSpPr>
        <p:spPr>
          <a:xfrm>
            <a:off x="72675" y="4635825"/>
            <a:ext cx="4050592" cy="442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50" b="1" i="0" u="none" strike="noStrike" cap="none" dirty="0">
                <a:solidFill>
                  <a:schemeClr val="lt1"/>
                </a:solidFill>
                <a:latin typeface="Short Stack"/>
                <a:ea typeface="Short Stack"/>
                <a:cs typeface="Short Stack"/>
                <a:sym typeface="Short Stack"/>
              </a:rPr>
              <a:t>https://power2u.org/directory-of-peer-respites</a:t>
            </a:r>
            <a:r>
              <a:rPr lang="en" sz="1800" b="1" i="0" u="none" strike="noStrike" cap="none" dirty="0">
                <a:solidFill>
                  <a:schemeClr val="lt1"/>
                </a:solidFill>
                <a:latin typeface="Helvetica Neue"/>
                <a:ea typeface="Helvetica Neue"/>
                <a:cs typeface="Helvetica Neue"/>
                <a:sym typeface="Helvetica Neue"/>
              </a:rPr>
              <a:t>/ </a:t>
            </a:r>
            <a:endParaRPr b="1" i="0" u="none" strike="noStrike" cap="none" dirty="0">
              <a:solidFill>
                <a:schemeClr val="lt1"/>
              </a:solidFill>
              <a:latin typeface="Arial"/>
              <a:ea typeface="Arial"/>
              <a:cs typeface="Arial"/>
              <a:sym typeface="Arial"/>
            </a:endParaRPr>
          </a:p>
        </p:txBody>
      </p:sp>
      <p:sp>
        <p:nvSpPr>
          <p:cNvPr id="534" name="Google Shape;534;p80">
            <a:extLst>
              <a:ext uri="{C183D7F6-B498-43B3-948B-1728B52AA6E4}">
                <adec:decorative xmlns:adec="http://schemas.microsoft.com/office/drawing/2017/decorative" val="1"/>
              </a:ext>
            </a:extLst>
          </p:cNvPr>
          <p:cNvSpPr txBox="1">
            <a:spLocks noGrp="1"/>
          </p:cNvSpPr>
          <p:nvPr>
            <p:ph type="sldNum" idx="12"/>
          </p:nvPr>
        </p:nvSpPr>
        <p:spPr>
          <a:xfrm>
            <a:off x="4437900" y="4928100"/>
            <a:ext cx="268200" cy="215400"/>
          </a:xfrm>
          <a:prstGeom prst="rect">
            <a:avLst/>
          </a:prstGeom>
          <a:noFill/>
          <a:ln>
            <a:noFill/>
          </a:ln>
        </p:spPr>
        <p:txBody>
          <a:bodyPr spcFirstLastPara="1" wrap="square" lIns="38100" tIns="38100" rIns="38100" bIns="38100" anchor="b" anchorCtr="0">
            <a:spAutoFit/>
          </a:bodyPr>
          <a:lstStyle/>
          <a:p>
            <a:pPr marL="0" lvl="0" indent="0" algn="ctr" rtl="0">
              <a:lnSpc>
                <a:spcPct val="100000"/>
              </a:lnSpc>
              <a:spcBef>
                <a:spcPts val="0"/>
              </a:spcBef>
              <a:spcAft>
                <a:spcPts val="0"/>
              </a:spcAft>
              <a:buSzPts val="900"/>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5"/>
          <p:cNvSpPr txBox="1">
            <a:spLocks noGrp="1"/>
          </p:cNvSpPr>
          <p:nvPr>
            <p:ph type="title"/>
          </p:nvPr>
        </p:nvSpPr>
        <p:spPr>
          <a:xfrm>
            <a:off x="226208" y="246254"/>
            <a:ext cx="8520600"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ct val="111111"/>
              <a:buNone/>
            </a:pPr>
            <a:r>
              <a:rPr lang="en" b="1" dirty="0">
                <a:latin typeface="Atkinson Hyperlegible"/>
                <a:ea typeface="Atkinson Hyperlegible"/>
                <a:cs typeface="Atkinson Hyperlegible"/>
                <a:sym typeface="Atkinson Hyperlegible"/>
              </a:rPr>
              <a:t>Bridge Housing</a:t>
            </a:r>
            <a:endParaRPr b="1" dirty="0">
              <a:latin typeface="Atkinson Hyperlegible"/>
              <a:ea typeface="Atkinson Hyperlegible"/>
              <a:cs typeface="Atkinson Hyperlegible"/>
              <a:sym typeface="Atkinson Hyperlegible"/>
            </a:endParaRPr>
          </a:p>
        </p:txBody>
      </p:sp>
      <p:sp>
        <p:nvSpPr>
          <p:cNvPr id="540" name="Google Shape;540;p85"/>
          <p:cNvSpPr txBox="1">
            <a:spLocks noGrp="1"/>
          </p:cNvSpPr>
          <p:nvPr>
            <p:ph type="body" idx="1"/>
          </p:nvPr>
        </p:nvSpPr>
        <p:spPr>
          <a:xfrm>
            <a:off x="311700" y="9238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dirty="0">
                <a:solidFill>
                  <a:schemeClr val="dk1"/>
                </a:solidFill>
                <a:latin typeface="Myriad Pro" panose="020B0503030403020204" pitchFamily="34" charset="0"/>
              </a:rPr>
              <a:t>CARE Court respondents have priority for the </a:t>
            </a:r>
            <a:r>
              <a:rPr lang="en" sz="2000" u="sng" dirty="0">
                <a:solidFill>
                  <a:srgbClr val="0433FF"/>
                </a:solidFill>
                <a:latin typeface="Myriad Pro" panose="020B0503030403020204" pitchFamily="34" charset="0"/>
                <a:hlinkClick r:id="rId3">
                  <a:extLst>
                    <a:ext uri="{A12FA001-AC4F-418D-AE19-62706E023703}">
                      <ahyp:hlinkClr xmlns:ahyp="http://schemas.microsoft.com/office/drawing/2018/hyperlinkcolor" val="tx"/>
                    </a:ext>
                  </a:extLst>
                </a:hlinkClick>
              </a:rPr>
              <a:t>Behavioral Health Bridge Housing program</a:t>
            </a:r>
            <a:r>
              <a:rPr lang="en" sz="2000" dirty="0">
                <a:solidFill>
                  <a:schemeClr val="dk1"/>
                </a:solidFill>
                <a:latin typeface="Myriad Pro" panose="020B0503030403020204" pitchFamily="34" charset="0"/>
              </a:rPr>
              <a:t>. Program funds interim housing projects (from @ 60 days to @ 2 years)</a:t>
            </a:r>
            <a:endParaRPr sz="2000" dirty="0">
              <a:solidFill>
                <a:schemeClr val="dk1"/>
              </a:solidFill>
              <a:latin typeface="Myriad Pro" panose="020B0503030403020204" pitchFamily="34" charset="0"/>
            </a:endParaRPr>
          </a:p>
          <a:p>
            <a:pPr marL="0" lvl="0" indent="0" algn="l" rtl="0">
              <a:lnSpc>
                <a:spcPct val="115000"/>
              </a:lnSpc>
              <a:spcBef>
                <a:spcPts val="0"/>
              </a:spcBef>
              <a:spcAft>
                <a:spcPts val="0"/>
              </a:spcAft>
              <a:buSzPct val="100000"/>
              <a:buNone/>
            </a:pPr>
            <a:endParaRPr sz="2000" dirty="0">
              <a:latin typeface="Myriad Pro" panose="020B0503030403020204" pitchFamily="34" charset="0"/>
            </a:endParaRPr>
          </a:p>
          <a:p>
            <a:pPr marL="0" lvl="0" indent="0" algn="l" rtl="0">
              <a:lnSpc>
                <a:spcPct val="115000"/>
              </a:lnSpc>
              <a:spcBef>
                <a:spcPts val="0"/>
              </a:spcBef>
              <a:spcAft>
                <a:spcPts val="0"/>
              </a:spcAft>
              <a:buSzPct val="90000"/>
              <a:buNone/>
            </a:pPr>
            <a:r>
              <a:rPr lang="en" sz="2000" u="sng" dirty="0">
                <a:solidFill>
                  <a:srgbClr val="0433FF"/>
                </a:solidFill>
                <a:latin typeface="Myriad Pro" panose="020B0503030403020204" pitchFamily="34" charset="0"/>
                <a:hlinkClick r:id="rId3">
                  <a:extLst>
                    <a:ext uri="{A12FA001-AC4F-418D-AE19-62706E023703}">
                      <ahyp:hlinkClr xmlns:ahyp="http://schemas.microsoft.com/office/drawing/2018/hyperlinkcolor" val="tx"/>
                    </a:ext>
                  </a:extLst>
                </a:hlinkClick>
              </a:rPr>
              <a:t>https://bridgehousing.buildingcalhhs.com/</a:t>
            </a:r>
            <a:endParaRPr sz="2000" dirty="0">
              <a:solidFill>
                <a:srgbClr val="0433FF"/>
              </a:solidFill>
              <a:latin typeface="Myriad Pro" panose="020B0503030403020204" pitchFamily="34" charset="0"/>
            </a:endParaRPr>
          </a:p>
          <a:p>
            <a:pPr marL="0" lvl="0" indent="0" algn="l" rtl="0">
              <a:lnSpc>
                <a:spcPct val="115000"/>
              </a:lnSpc>
              <a:spcBef>
                <a:spcPts val="1200"/>
              </a:spcBef>
              <a:spcAft>
                <a:spcPts val="0"/>
              </a:spcAft>
              <a:buSzPct val="90000"/>
              <a:buNone/>
            </a:pPr>
            <a:r>
              <a:rPr lang="en" sz="2000" u="sng" dirty="0">
                <a:solidFill>
                  <a:srgbClr val="0433FF"/>
                </a:solidFill>
                <a:latin typeface="Myriad Pro" panose="020B0503030403020204" pitchFamily="34" charset="0"/>
                <a:hlinkClick r:id="rId4">
                  <a:extLst>
                    <a:ext uri="{A12FA001-AC4F-418D-AE19-62706E023703}">
                      <ahyp:hlinkClr xmlns:ahyp="http://schemas.microsoft.com/office/drawing/2018/hyperlinkcolor" val="tx"/>
                    </a:ext>
                  </a:extLst>
                </a:hlinkClick>
              </a:rPr>
              <a:t>https://bridgehousing.buildingcalhhs.com/county-behavioral-health-agencies#CBHAR3Awards</a:t>
            </a:r>
            <a:endParaRPr sz="2000" dirty="0">
              <a:solidFill>
                <a:srgbClr val="0433FF"/>
              </a:solidFill>
              <a:latin typeface="Myriad Pro" panose="020B0503030403020204" pitchFamily="34" charset="0"/>
            </a:endParaRPr>
          </a:p>
          <a:p>
            <a:pPr marL="0" lvl="0" indent="0" algn="l" rtl="0">
              <a:lnSpc>
                <a:spcPct val="115000"/>
              </a:lnSpc>
              <a:spcBef>
                <a:spcPts val="1200"/>
              </a:spcBef>
              <a:spcAft>
                <a:spcPts val="0"/>
              </a:spcAft>
              <a:buSzPct val="90000"/>
              <a:buNone/>
            </a:pPr>
            <a:r>
              <a:rPr lang="en" sz="2000" u="sng" dirty="0">
                <a:solidFill>
                  <a:srgbClr val="0433FF"/>
                </a:solidFill>
                <a:latin typeface="Myriad Pro" panose="020B0503030403020204" pitchFamily="34" charset="0"/>
                <a:hlinkClick r:id="rId5">
                  <a:extLst>
                    <a:ext uri="{A12FA001-AC4F-418D-AE19-62706E023703}">
                      <ahyp:hlinkClr xmlns:ahyp="http://schemas.microsoft.com/office/drawing/2018/hyperlinkcolor" val="tx"/>
                    </a:ext>
                  </a:extLst>
                </a:hlinkClick>
              </a:rPr>
              <a:t>https://bridgehousing.buildingcalhhs.com/county-behavioral-health-agencies#CBHAR1Awards</a:t>
            </a:r>
            <a:endParaRPr sz="2000" dirty="0">
              <a:solidFill>
                <a:srgbClr val="0433FF"/>
              </a:solidFill>
              <a:latin typeface="Myriad Pro" panose="020B0503030403020204" pitchFamily="34" charset="0"/>
            </a:endParaRPr>
          </a:p>
          <a:p>
            <a:pPr marL="0" lvl="0" indent="0" algn="l" rtl="0">
              <a:lnSpc>
                <a:spcPct val="115000"/>
              </a:lnSpc>
              <a:spcBef>
                <a:spcPts val="1200"/>
              </a:spcBef>
              <a:spcAft>
                <a:spcPts val="0"/>
              </a:spcAft>
              <a:buSzPct val="90000"/>
              <a:buNone/>
            </a:pPr>
            <a:r>
              <a:rPr lang="en" sz="2000" dirty="0">
                <a:solidFill>
                  <a:schemeClr val="dk1"/>
                </a:solidFill>
                <a:latin typeface="Myriad Pro" panose="020B0503030403020204" pitchFamily="34" charset="0"/>
              </a:rPr>
              <a:t>Citation: Cal. Welf. &amp; Inst. Code § 5982</a:t>
            </a:r>
            <a:endParaRPr sz="2000" dirty="0">
              <a:solidFill>
                <a:schemeClr val="dk1"/>
              </a:solidFill>
              <a:latin typeface="Myriad Pro" panose="020B0503030403020204" pitchFamily="34" charset="0"/>
            </a:endParaRPr>
          </a:p>
        </p:txBody>
      </p:sp>
      <p:sp>
        <p:nvSpPr>
          <p:cNvPr id="2" name="Google Shape;8;p86">
            <a:extLst>
              <a:ext uri="{FF2B5EF4-FFF2-40B4-BE49-F238E27FC236}">
                <a16:creationId xmlns:a16="http://schemas.microsoft.com/office/drawing/2014/main" id="{682A47C0-32CF-E1A7-77E1-03104F2B73E3}"/>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53</a:t>
            </a:fld>
            <a:endParaRPr lang="e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34ef71b4e23_0_157"/>
          <p:cNvSpPr txBox="1">
            <a:spLocks noGrp="1"/>
          </p:cNvSpPr>
          <p:nvPr>
            <p:ph type="title"/>
          </p:nvPr>
        </p:nvSpPr>
        <p:spPr>
          <a:xfrm>
            <a:off x="311700" y="1384813"/>
            <a:ext cx="4260300" cy="871814"/>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 b="1" dirty="0">
                <a:latin typeface="Atkinson Hyperlegible" pitchFamily="2" charset="77"/>
              </a:rPr>
              <a:t>CARE Court Reports</a:t>
            </a:r>
            <a:endParaRPr b="1" dirty="0">
              <a:latin typeface="Atkinson Hyperlegible" pitchFamily="2" charset="77"/>
            </a:endParaRPr>
          </a:p>
        </p:txBody>
      </p:sp>
      <p:sp>
        <p:nvSpPr>
          <p:cNvPr id="547" name="Google Shape;547;g34ef71b4e23_0_157"/>
          <p:cNvSpPr txBox="1">
            <a:spLocks noGrp="1"/>
          </p:cNvSpPr>
          <p:nvPr>
            <p:ph type="body" idx="1"/>
          </p:nvPr>
        </p:nvSpPr>
        <p:spPr>
          <a:xfrm>
            <a:off x="311700" y="1915063"/>
            <a:ext cx="8520600" cy="2653811"/>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chemeClr val="tx1"/>
                </a:solidFill>
                <a:latin typeface="Myriad Pro" panose="020B0503030403020204" pitchFamily="34" charset="0"/>
              </a:rPr>
              <a:t>California DHCS, </a:t>
            </a:r>
            <a:r>
              <a:rPr lang="en" sz="2400" dirty="0">
                <a:latin typeface="Myriad Pro" panose="020B0503030403020204" pitchFamily="34" charset="0"/>
                <a:hlinkClick r:id="rId3"/>
              </a:rPr>
              <a:t>Early Implementation Report</a:t>
            </a:r>
            <a:r>
              <a:rPr lang="en" sz="2400" dirty="0">
                <a:latin typeface="Myriad Pro" panose="020B0503030403020204" pitchFamily="34" charset="0"/>
              </a:rPr>
              <a:t> </a:t>
            </a:r>
            <a:r>
              <a:rPr lang="en" sz="2400" dirty="0">
                <a:solidFill>
                  <a:schemeClr val="tx1"/>
                </a:solidFill>
                <a:latin typeface="Myriad Pro" panose="020B0503030403020204" pitchFamily="34" charset="0"/>
              </a:rPr>
              <a:t>(Nov. 2024)</a:t>
            </a:r>
            <a:endParaRPr sz="2400" dirty="0">
              <a:solidFill>
                <a:schemeClr val="tx1"/>
              </a:solidFill>
              <a:latin typeface="Myriad Pro" panose="020B0503030403020204" pitchFamily="34" charset="0"/>
            </a:endParaRPr>
          </a:p>
          <a:p>
            <a:pPr marL="0" lvl="0" indent="0" algn="l" rtl="0">
              <a:spcBef>
                <a:spcPts val="0"/>
              </a:spcBef>
              <a:spcAft>
                <a:spcPts val="0"/>
              </a:spcAft>
              <a:buNone/>
            </a:pPr>
            <a:r>
              <a:rPr lang="en" sz="2400" dirty="0">
                <a:solidFill>
                  <a:schemeClr val="tx1"/>
                </a:solidFill>
                <a:latin typeface="Myriad Pro" panose="020B0503030403020204" pitchFamily="34" charset="0"/>
              </a:rPr>
              <a:t>KFF, </a:t>
            </a:r>
            <a:r>
              <a:rPr lang="en" sz="2400" dirty="0">
                <a:latin typeface="Myriad Pro" panose="020B0503030403020204" pitchFamily="34" charset="0"/>
                <a:hlinkClick r:id="rId4"/>
              </a:rPr>
              <a:t>California’s ‘Care Courts’ Are Falling Short</a:t>
            </a:r>
            <a:r>
              <a:rPr lang="en" sz="2400" dirty="0">
                <a:latin typeface="Myriad Pro" panose="020B0503030403020204" pitchFamily="34" charset="0"/>
              </a:rPr>
              <a:t> </a:t>
            </a:r>
            <a:r>
              <a:rPr lang="en" sz="2400" dirty="0">
                <a:solidFill>
                  <a:schemeClr val="tx1"/>
                </a:solidFill>
                <a:latin typeface="Myriad Pro" panose="020B0503030403020204" pitchFamily="34" charset="0"/>
              </a:rPr>
              <a:t>(Dec. 2024)</a:t>
            </a:r>
            <a:endParaRPr sz="2400" dirty="0">
              <a:solidFill>
                <a:schemeClr val="tx1"/>
              </a:solidFill>
              <a:latin typeface="Myriad Pro" panose="020B0503030403020204" pitchFamily="34" charset="0"/>
            </a:endParaRPr>
          </a:p>
        </p:txBody>
      </p:sp>
      <p:sp>
        <p:nvSpPr>
          <p:cNvPr id="2" name="Google Shape;8;p86">
            <a:extLst>
              <a:ext uri="{FF2B5EF4-FFF2-40B4-BE49-F238E27FC236}">
                <a16:creationId xmlns:a16="http://schemas.microsoft.com/office/drawing/2014/main" id="{17CF7E6F-73A3-9256-85C4-5274910C186A}"/>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54</a:t>
            </a:fld>
            <a:endParaRPr lang="e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34ef71b4e23_0_163"/>
          <p:cNvSpPr txBox="1">
            <a:spLocks noGrp="1"/>
          </p:cNvSpPr>
          <p:nvPr>
            <p:ph type="title"/>
          </p:nvPr>
        </p:nvSpPr>
        <p:spPr>
          <a:xfrm>
            <a:off x="311700" y="61755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dirty="0">
                <a:latin typeface="Atkinson Hyperlegible"/>
                <a:ea typeface="Atkinson Hyperlegible"/>
                <a:cs typeface="Atkinson Hyperlegible"/>
                <a:sym typeface="Atkinson Hyperlegible"/>
              </a:rPr>
              <a:t>Request from Disability Rights California</a:t>
            </a:r>
            <a:endParaRPr b="1" dirty="0">
              <a:latin typeface="Atkinson Hyperlegible"/>
              <a:ea typeface="Atkinson Hyperlegible"/>
              <a:cs typeface="Atkinson Hyperlegible"/>
              <a:sym typeface="Atkinson Hyperlegible"/>
            </a:endParaRPr>
          </a:p>
        </p:txBody>
      </p:sp>
      <p:sp>
        <p:nvSpPr>
          <p:cNvPr id="554" name="Google Shape;554;g34ef71b4e23_0_1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dirty="0">
                <a:solidFill>
                  <a:schemeClr val="dk1"/>
                </a:solidFill>
                <a:latin typeface="Myriad Pro" panose="020B0503030403020204" pitchFamily="34" charset="0"/>
              </a:rPr>
              <a:t>Disability Rights California is monitoring the implementation of CARE Court and would like to hear directly from respondents about their experiences. We are hoping to better understand how CARE Court is being implemented in different counties and its impact on people with disabilities.</a:t>
            </a:r>
            <a:endParaRPr sz="2000" dirty="0">
              <a:solidFill>
                <a:schemeClr val="dk1"/>
              </a:solidFill>
              <a:latin typeface="Myriad Pro" panose="020B0503030403020204" pitchFamily="34" charset="0"/>
            </a:endParaRPr>
          </a:p>
          <a:p>
            <a:pPr marL="0" lvl="0" indent="0" algn="l" rtl="0">
              <a:lnSpc>
                <a:spcPct val="115000"/>
              </a:lnSpc>
              <a:spcBef>
                <a:spcPts val="1200"/>
              </a:spcBef>
              <a:spcAft>
                <a:spcPts val="0"/>
              </a:spcAft>
              <a:buSzPts val="1800"/>
              <a:buNone/>
            </a:pPr>
            <a:r>
              <a:rPr lang="en" sz="2000" dirty="0">
                <a:solidFill>
                  <a:schemeClr val="dk1"/>
                </a:solidFill>
                <a:latin typeface="Myriad Pro" panose="020B0503030403020204" pitchFamily="34" charset="0"/>
              </a:rPr>
              <a:t>If you know CARE Court respondents who may be willing to share their experiences, please refer them to: </a:t>
            </a:r>
            <a:endParaRPr sz="2000" dirty="0">
              <a:solidFill>
                <a:schemeClr val="dk1"/>
              </a:solidFill>
              <a:latin typeface="Myriad Pro" panose="020B0503030403020204" pitchFamily="34" charset="0"/>
            </a:endParaRPr>
          </a:p>
          <a:p>
            <a:pPr marL="0" lvl="0" indent="0" algn="l" rtl="0">
              <a:lnSpc>
                <a:spcPct val="115000"/>
              </a:lnSpc>
              <a:spcBef>
                <a:spcPts val="1200"/>
              </a:spcBef>
              <a:spcAft>
                <a:spcPts val="1200"/>
              </a:spcAft>
              <a:buSzPts val="1800"/>
              <a:buNone/>
            </a:pPr>
            <a:r>
              <a:rPr lang="en" sz="2000" u="sng" dirty="0">
                <a:solidFill>
                  <a:srgbClr val="0433FF"/>
                </a:solidFill>
                <a:latin typeface="Myriad Pro" panose="020B0503030403020204" pitchFamily="34" charset="0"/>
                <a:hlinkClick r:id="rId3">
                  <a:extLst>
                    <a:ext uri="{A12FA001-AC4F-418D-AE19-62706E023703}">
                      <ahyp:hlinkClr xmlns:ahyp="http://schemas.microsoft.com/office/drawing/2018/hyperlinkcolor" val="tx"/>
                    </a:ext>
                  </a:extLst>
                </a:hlinkClick>
              </a:rPr>
              <a:t>Samuel.Jain@disabilityrightsca.org</a:t>
            </a:r>
            <a:r>
              <a:rPr lang="en" sz="2000" dirty="0">
                <a:solidFill>
                  <a:schemeClr val="dk1"/>
                </a:solidFill>
                <a:latin typeface="Myriad Pro" panose="020B0503030403020204" pitchFamily="34" charset="0"/>
              </a:rPr>
              <a:t>, (916) 504-5929.</a:t>
            </a:r>
            <a:endParaRPr sz="2000" dirty="0">
              <a:solidFill>
                <a:schemeClr val="dk1"/>
              </a:solidFill>
              <a:latin typeface="Myriad Pro" panose="020B0503030403020204" pitchFamily="34" charset="0"/>
            </a:endParaRPr>
          </a:p>
        </p:txBody>
      </p:sp>
      <p:sp>
        <p:nvSpPr>
          <p:cNvPr id="2" name="Google Shape;8;p86">
            <a:extLst>
              <a:ext uri="{FF2B5EF4-FFF2-40B4-BE49-F238E27FC236}">
                <a16:creationId xmlns:a16="http://schemas.microsoft.com/office/drawing/2014/main" id="{E835169A-308E-DBBB-3EF3-2D4D3FD50CC6}"/>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55</a:t>
            </a:fld>
            <a:endParaRPr lang="e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4800" b="1" dirty="0">
                <a:solidFill>
                  <a:schemeClr val="tx1"/>
                </a:solidFill>
                <a:latin typeface="Atkinson Hyperlegible"/>
                <a:ea typeface="Atkinson Hyperlegible"/>
                <a:cs typeface="Atkinson Hyperlegible"/>
                <a:sym typeface="Atkinson Hyperlegible"/>
              </a:rPr>
              <a:t>Questions and Answers</a:t>
            </a:r>
            <a:endParaRPr sz="4800" b="1" dirty="0">
              <a:solidFill>
                <a:schemeClr val="tx1"/>
              </a:solidFill>
              <a:latin typeface="Atkinson Hyperlegible"/>
              <a:ea typeface="Atkinson Hyperlegible"/>
              <a:cs typeface="Atkinson Hyperlegible"/>
              <a:sym typeface="Atkinson Hyperlegible"/>
            </a:endParaRPr>
          </a:p>
        </p:txBody>
      </p:sp>
      <p:sp>
        <p:nvSpPr>
          <p:cNvPr id="2" name="Google Shape;8;p86">
            <a:extLst>
              <a:ext uri="{FF2B5EF4-FFF2-40B4-BE49-F238E27FC236}">
                <a16:creationId xmlns:a16="http://schemas.microsoft.com/office/drawing/2014/main" id="{79085081-440C-D61B-C0ED-07DBF1CAE6B1}"/>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56</a:t>
            </a:fld>
            <a:endParaRPr lang="e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4800" b="1" dirty="0">
                <a:latin typeface="Atkinson Hyperlegible"/>
                <a:ea typeface="Atkinson Hyperlegible"/>
                <a:cs typeface="Atkinson Hyperlegible"/>
                <a:sym typeface="Atkinson Hyperlegible"/>
              </a:rPr>
              <a:t>Recap of Part I</a:t>
            </a:r>
            <a:endParaRPr sz="4800" b="1" dirty="0">
              <a:latin typeface="Atkinson Hyperlegible"/>
              <a:ea typeface="Atkinson Hyperlegible"/>
              <a:cs typeface="Atkinson Hyperlegible"/>
              <a:sym typeface="Atkinson Hyperlegible"/>
            </a:endParaRPr>
          </a:p>
        </p:txBody>
      </p:sp>
      <p:sp>
        <p:nvSpPr>
          <p:cNvPr id="2" name="Google Shape;8;p86">
            <a:extLst>
              <a:ext uri="{FF2B5EF4-FFF2-40B4-BE49-F238E27FC236}">
                <a16:creationId xmlns:a16="http://schemas.microsoft.com/office/drawing/2014/main" id="{A31D331B-0383-5633-FEF2-6B4F71F714FC}"/>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500558" y="48543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latin typeface="Atkinson Hyperlegible"/>
                <a:ea typeface="Atkinson Hyperlegible"/>
                <a:cs typeface="Atkinson Hyperlegible"/>
                <a:sym typeface="Atkinson Hyperlegible"/>
              </a:rPr>
              <a:t>What is </a:t>
            </a:r>
            <a:r>
              <a:rPr lang="en" b="1" dirty="0">
                <a:latin typeface="Atkinson Hyperlegible"/>
                <a:ea typeface="Atkinson Hyperlegible"/>
                <a:cs typeface="Atkinson Hyperlegible"/>
                <a:sym typeface="Atkinson Hyperlegible"/>
              </a:rPr>
              <a:t>Person-Centered Planning</a:t>
            </a:r>
            <a:r>
              <a:rPr lang="en" dirty="0">
                <a:latin typeface="Atkinson Hyperlegible"/>
                <a:ea typeface="Atkinson Hyperlegible"/>
                <a:cs typeface="Atkinson Hyperlegible"/>
                <a:sym typeface="Atkinson Hyperlegible"/>
              </a:rPr>
              <a:t>?</a:t>
            </a:r>
            <a:endParaRPr dirty="0">
              <a:latin typeface="Atkinson Hyperlegible"/>
              <a:ea typeface="Atkinson Hyperlegible"/>
              <a:cs typeface="Atkinson Hyperlegible"/>
              <a:sym typeface="Atkinson Hyperlegible"/>
            </a:endParaRPr>
          </a:p>
        </p:txBody>
      </p:sp>
      <p:sp>
        <p:nvSpPr>
          <p:cNvPr id="191" name="Google Shape;191;p11"/>
          <p:cNvSpPr txBox="1">
            <a:spLocks noGrp="1"/>
          </p:cNvSpPr>
          <p:nvPr>
            <p:ph type="body" idx="1"/>
          </p:nvPr>
        </p:nvSpPr>
        <p:spPr>
          <a:xfrm>
            <a:off x="500558" y="1152475"/>
            <a:ext cx="8520600" cy="3416400"/>
          </a:xfrm>
          <a:prstGeom prst="rect">
            <a:avLst/>
          </a:prstGeom>
          <a:noFill/>
          <a:ln>
            <a:noFill/>
          </a:ln>
        </p:spPr>
        <p:txBody>
          <a:bodyPr spcFirstLastPara="1" wrap="square" lIns="91425" tIns="91425" rIns="91425" bIns="91425" anchor="t" anchorCtr="0">
            <a:normAutofit/>
          </a:bodyPr>
          <a:lstStyle/>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Strengths, goals, needs</a:t>
            </a:r>
            <a:endParaRPr sz="20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Choice, control, and self-determination</a:t>
            </a:r>
            <a:endParaRPr sz="20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Accessibility – no wrong door, coordinated, easy to use</a:t>
            </a:r>
            <a:endParaRPr sz="20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Meeting people where they are</a:t>
            </a:r>
            <a:endParaRPr sz="20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Not just medical needs but recreation, transportation, friendships, therapies, housing, vocational training and employment, family relationships, social activities, culture, language</a:t>
            </a:r>
            <a:endParaRPr sz="2000" dirty="0">
              <a:solidFill>
                <a:schemeClr val="dk1"/>
              </a:solidFill>
              <a:latin typeface="Myriad Pro" panose="020B0503030403020204" pitchFamily="34" charset="0"/>
            </a:endParaRPr>
          </a:p>
          <a:p>
            <a:pPr marL="457200" lvl="0" indent="-349250" algn="l" rtl="0">
              <a:lnSpc>
                <a:spcPct val="115000"/>
              </a:lnSpc>
              <a:spcBef>
                <a:spcPts val="0"/>
              </a:spcBef>
              <a:spcAft>
                <a:spcPts val="0"/>
              </a:spcAft>
              <a:buClr>
                <a:schemeClr val="dk1"/>
              </a:buClr>
              <a:buSzPts val="1900"/>
              <a:buChar char="●"/>
            </a:pPr>
            <a:r>
              <a:rPr lang="en" sz="2000" dirty="0">
                <a:solidFill>
                  <a:schemeClr val="dk1"/>
                </a:solidFill>
                <a:latin typeface="Myriad Pro" panose="020B0503030403020204" pitchFamily="34" charset="0"/>
              </a:rPr>
              <a:t>Dignity of risk</a:t>
            </a:r>
            <a:endParaRPr sz="2000" dirty="0">
              <a:solidFill>
                <a:schemeClr val="dk1"/>
              </a:solidFill>
              <a:latin typeface="Myriad Pro" panose="020B0503030403020204" pitchFamily="34" charset="0"/>
            </a:endParaRPr>
          </a:p>
          <a:p>
            <a:pPr marL="457200" lvl="0" indent="0" algn="l" rtl="0">
              <a:lnSpc>
                <a:spcPct val="115000"/>
              </a:lnSpc>
              <a:spcBef>
                <a:spcPts val="1200"/>
              </a:spcBef>
              <a:spcAft>
                <a:spcPts val="1200"/>
              </a:spcAft>
              <a:buSzPts val="1800"/>
              <a:buNone/>
            </a:pPr>
            <a:endParaRPr sz="1900" dirty="0">
              <a:solidFill>
                <a:schemeClr val="dk1"/>
              </a:solidFill>
              <a:latin typeface="Myriad Pro" panose="020B0503030403020204" pitchFamily="34" charset="0"/>
            </a:endParaRPr>
          </a:p>
        </p:txBody>
      </p:sp>
      <p:sp>
        <p:nvSpPr>
          <p:cNvPr id="2" name="Google Shape;8;p86">
            <a:extLst>
              <a:ext uri="{FF2B5EF4-FFF2-40B4-BE49-F238E27FC236}">
                <a16:creationId xmlns:a16="http://schemas.microsoft.com/office/drawing/2014/main" id="{782A4328-9420-7003-C496-9E0773936E26}"/>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p:nvSpPr>
          <p:cNvPr id="2" name="Google Shape;201;g34ef71b4e23_0_0">
            <a:extLst>
              <a:ext uri="{FF2B5EF4-FFF2-40B4-BE49-F238E27FC236}">
                <a16:creationId xmlns:a16="http://schemas.microsoft.com/office/drawing/2014/main" id="{3E41542C-CF4A-61F5-29F7-795FE85AD326}"/>
              </a:ext>
            </a:extLst>
          </p:cNvPr>
          <p:cNvSpPr txBox="1">
            <a:spLocks noGrp="1"/>
          </p:cNvSpPr>
          <p:nvPr>
            <p:ph type="title" idx="4294967295"/>
          </p:nvPr>
        </p:nvSpPr>
        <p:spPr>
          <a:xfrm>
            <a:off x="437100" y="88293"/>
            <a:ext cx="7464300" cy="60414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dk1"/>
                </a:solidFill>
                <a:effectLst/>
                <a:uLnTx/>
                <a:uFillTx/>
                <a:latin typeface="Atkinson Hyperlegible" pitchFamily="2" charset="77"/>
                <a:ea typeface="Arial"/>
                <a:cs typeface="Arial"/>
                <a:sym typeface="Arial"/>
              </a:rPr>
              <a:t>What are </a:t>
            </a:r>
            <a:r>
              <a:rPr kumimoji="0" lang="en-US" sz="2400" b="1" i="0" u="none" strike="noStrike" kern="0" cap="none" spc="0" normalizeH="0" baseline="0" noProof="0" dirty="0">
                <a:ln>
                  <a:noFill/>
                </a:ln>
                <a:solidFill>
                  <a:schemeClr val="dk1"/>
                </a:solidFill>
                <a:effectLst/>
                <a:uLnTx/>
                <a:uFillTx/>
                <a:latin typeface="Atkinson Hyperlegible" pitchFamily="2" charset="77"/>
                <a:ea typeface="Arial"/>
                <a:cs typeface="Arial"/>
                <a:sym typeface="Arial"/>
              </a:rPr>
              <a:t>Specialty Mental Health Services</a:t>
            </a:r>
            <a:r>
              <a:rPr kumimoji="0" lang="en-US" sz="2400" b="0" i="0" u="none" strike="noStrike" kern="0" cap="none" spc="0" normalizeH="0" baseline="0" noProof="0" dirty="0">
                <a:ln>
                  <a:noFill/>
                </a:ln>
                <a:solidFill>
                  <a:schemeClr val="dk1"/>
                </a:solidFill>
                <a:effectLst/>
                <a:uLnTx/>
                <a:uFillTx/>
                <a:latin typeface="Atkinson Hyperlegible" pitchFamily="2" charset="77"/>
                <a:ea typeface="Arial"/>
                <a:cs typeface="Arial"/>
                <a:sym typeface="Arial"/>
              </a:rPr>
              <a:t>?</a:t>
            </a:r>
          </a:p>
        </p:txBody>
      </p:sp>
      <p:sp>
        <p:nvSpPr>
          <p:cNvPr id="201" name="Google Shape;201;g34ef71b4e23_0_0"/>
          <p:cNvSpPr txBox="1"/>
          <p:nvPr/>
        </p:nvSpPr>
        <p:spPr>
          <a:xfrm>
            <a:off x="437100" y="492448"/>
            <a:ext cx="7464300" cy="15438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2000" dirty="0">
                <a:solidFill>
                  <a:schemeClr val="dk1"/>
                </a:solidFill>
                <a:latin typeface="Myriad Pro" panose="020B0503030403020204" pitchFamily="34" charset="0"/>
              </a:rPr>
              <a:t>Provided directly by county Mental Health Plan (MHP)</a:t>
            </a:r>
            <a:endParaRPr sz="2000" dirty="0">
              <a:solidFill>
                <a:schemeClr val="dk1"/>
              </a:solidFill>
              <a:latin typeface="Myriad Pro" panose="020B0503030403020204" pitchFamily="34" charset="0"/>
            </a:endParaRPr>
          </a:p>
          <a:p>
            <a:pPr marL="457200" lvl="0" indent="-349250" algn="l" rtl="0">
              <a:spcBef>
                <a:spcPts val="0"/>
              </a:spcBef>
              <a:spcAft>
                <a:spcPts val="0"/>
              </a:spcAft>
              <a:buClr>
                <a:schemeClr val="dk1"/>
              </a:buClr>
              <a:buSzPts val="1900"/>
              <a:buChar char="●"/>
            </a:pPr>
            <a:r>
              <a:rPr lang="en" sz="2000" dirty="0">
                <a:solidFill>
                  <a:schemeClr val="dk1"/>
                </a:solidFill>
                <a:latin typeface="Myriad Pro" panose="020B0503030403020204" pitchFamily="34" charset="0"/>
              </a:rPr>
              <a:t>More intensive, more supports, than typical managed care plan</a:t>
            </a:r>
            <a:endParaRPr sz="2000" dirty="0">
              <a:solidFill>
                <a:schemeClr val="dk1"/>
              </a:solidFill>
              <a:latin typeface="Myriad Pro" panose="020B0503030403020204" pitchFamily="34" charset="0"/>
            </a:endParaRPr>
          </a:p>
          <a:p>
            <a:pPr marL="457200" lvl="0" indent="-349250" algn="l" rtl="0">
              <a:spcBef>
                <a:spcPts val="0"/>
              </a:spcBef>
              <a:spcAft>
                <a:spcPts val="0"/>
              </a:spcAft>
              <a:buClr>
                <a:schemeClr val="dk1"/>
              </a:buClr>
              <a:buSzPts val="1900"/>
              <a:buChar char="●"/>
            </a:pPr>
            <a:r>
              <a:rPr lang="en" sz="2000" dirty="0">
                <a:solidFill>
                  <a:schemeClr val="dk1"/>
                </a:solidFill>
                <a:latin typeface="Myriad Pro" panose="020B0503030403020204" pitchFamily="34" charset="0"/>
              </a:rPr>
              <a:t>Apply through </a:t>
            </a:r>
            <a:r>
              <a:rPr lang="en" sz="2000" u="sng" dirty="0">
                <a:solidFill>
                  <a:schemeClr val="hlink"/>
                </a:solidFill>
                <a:latin typeface="Myriad Pro" panose="020B0503030403020204" pitchFamily="34" charset="0"/>
                <a:hlinkClick r:id="rId3"/>
              </a:rPr>
              <a:t>County screening systems</a:t>
            </a:r>
            <a:endParaRPr sz="2000" dirty="0">
              <a:solidFill>
                <a:schemeClr val="dk1"/>
              </a:solidFill>
              <a:latin typeface="Myriad Pro" panose="020B0503030403020204" pitchFamily="34" charset="0"/>
            </a:endParaRPr>
          </a:p>
        </p:txBody>
      </p:sp>
      <p:grpSp>
        <p:nvGrpSpPr>
          <p:cNvPr id="197" name="Google Shape;197;g34ef71b4e23_0_0" descr="A flowchart about different types of mental health services available through Medi-Cal. The first option is &quot;Managed Care Plans&quot;. The second goes from &quot;SMHS&quot; to &quot;County Mental Health Plans - MHPs&quot;. This then branches off towards either &quot;county employees themselves&quot; or &quot;contract with other agencies&quot; (either for profit or non-profit)."/>
          <p:cNvGrpSpPr/>
          <p:nvPr/>
        </p:nvGrpSpPr>
        <p:grpSpPr>
          <a:xfrm>
            <a:off x="437100" y="1501415"/>
            <a:ext cx="8478808" cy="3642085"/>
            <a:chOff x="557225" y="162735"/>
            <a:chExt cx="8330526" cy="3612736"/>
          </a:xfrm>
        </p:grpSpPr>
        <p:pic>
          <p:nvPicPr>
            <p:cNvPr id="198" name="Google Shape;198;g34ef71b4e23_0_0"/>
            <p:cNvPicPr preferRelativeResize="0"/>
            <p:nvPr/>
          </p:nvPicPr>
          <p:blipFill rotWithShape="1">
            <a:blip r:embed="rId4">
              <a:alphaModFix/>
            </a:blip>
            <a:srcRect t="10754" r="17600" b="25715"/>
            <a:stretch/>
          </p:blipFill>
          <p:spPr>
            <a:xfrm>
              <a:off x="557225" y="162735"/>
              <a:ext cx="8330526" cy="3612736"/>
            </a:xfrm>
            <a:prstGeom prst="rect">
              <a:avLst/>
            </a:prstGeom>
            <a:noFill/>
            <a:ln>
              <a:noFill/>
            </a:ln>
          </p:spPr>
        </p:pic>
        <p:sp>
          <p:nvSpPr>
            <p:cNvPr id="199" name="Google Shape;199;g34ef71b4e23_0_0"/>
            <p:cNvSpPr/>
            <p:nvPr/>
          </p:nvSpPr>
          <p:spPr>
            <a:xfrm>
              <a:off x="2705975" y="292775"/>
              <a:ext cx="1313100" cy="67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rgbClr val="000000"/>
                  </a:solidFill>
                  <a:latin typeface="Calibri"/>
                  <a:ea typeface="Calibri"/>
                  <a:cs typeface="Calibri"/>
                  <a:sym typeface="Calibri"/>
                </a:rPr>
                <a:t>Managed Care Plans</a:t>
              </a:r>
              <a:endParaRPr sz="1600" b="1" i="0" u="none" strike="noStrike" cap="none" dirty="0">
                <a:solidFill>
                  <a:srgbClr val="000000"/>
                </a:solidFill>
                <a:latin typeface="Calibri"/>
                <a:ea typeface="Calibri"/>
                <a:cs typeface="Calibri"/>
                <a:sym typeface="Calibri"/>
              </a:endParaRPr>
            </a:p>
          </p:txBody>
        </p:sp>
      </p:grpSp>
      <p:sp>
        <p:nvSpPr>
          <p:cNvPr id="3" name="Google Shape;8;p86">
            <a:extLst>
              <a:ext uri="{FF2B5EF4-FFF2-40B4-BE49-F238E27FC236}">
                <a16:creationId xmlns:a16="http://schemas.microsoft.com/office/drawing/2014/main" id="{5BDF161E-A098-B80A-54D5-153FD5B6DD78}"/>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4ef71b4e23_0_60"/>
          <p:cNvSpPr txBox="1">
            <a:spLocks noGrp="1"/>
          </p:cNvSpPr>
          <p:nvPr>
            <p:ph type="title"/>
          </p:nvPr>
        </p:nvSpPr>
        <p:spPr>
          <a:xfrm>
            <a:off x="311700" y="68862"/>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dirty="0">
                <a:latin typeface="Atkinson Hyperlegible"/>
                <a:ea typeface="Atkinson Hyperlegible"/>
                <a:cs typeface="Atkinson Hyperlegible"/>
                <a:sym typeface="Atkinson Hyperlegible"/>
              </a:rPr>
              <a:t>What Are the Rights of People Receiving SMHS?</a:t>
            </a:r>
            <a:endParaRPr b="1" dirty="0">
              <a:latin typeface="Atkinson Hyperlegible"/>
              <a:ea typeface="Atkinson Hyperlegible"/>
              <a:cs typeface="Atkinson Hyperlegible"/>
              <a:sym typeface="Atkinson Hyperlegible"/>
            </a:endParaRPr>
          </a:p>
        </p:txBody>
      </p:sp>
      <p:sp>
        <p:nvSpPr>
          <p:cNvPr id="207" name="Google Shape;207;g34ef71b4e23_0_60"/>
          <p:cNvSpPr txBox="1">
            <a:spLocks noGrp="1"/>
          </p:cNvSpPr>
          <p:nvPr>
            <p:ph type="body" idx="1"/>
          </p:nvPr>
        </p:nvSpPr>
        <p:spPr>
          <a:xfrm>
            <a:off x="311700" y="509190"/>
            <a:ext cx="8520600" cy="4286400"/>
          </a:xfrm>
          <a:prstGeom prst="rect">
            <a:avLst/>
          </a:prstGeom>
          <a:noFill/>
          <a:ln>
            <a:noFill/>
          </a:ln>
        </p:spPr>
        <p:txBody>
          <a:bodyPr spcFirstLastPara="1" wrap="square" lIns="91425" tIns="91425" rIns="91425" bIns="91425" anchor="t" anchorCtr="0">
            <a:noAutofit/>
          </a:bodyPr>
          <a:lstStyle/>
          <a:p>
            <a:pPr marL="457200" lvl="0" indent="-342900" algn="l" rtl="0">
              <a:lnSpc>
                <a:spcPct val="11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Person approved for SMHS gets a care plan</a:t>
            </a:r>
            <a:endParaRPr sz="2000" dirty="0">
              <a:solidFill>
                <a:schemeClr val="dk1"/>
              </a:solidFill>
              <a:latin typeface="Myriad Pro" panose="020B0503030403020204" pitchFamily="34" charset="0"/>
            </a:endParaRPr>
          </a:p>
          <a:p>
            <a:pPr marL="914400" lvl="1" indent="-330200" algn="l" rtl="0">
              <a:lnSpc>
                <a:spcPct val="11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Beneficiary helps make the care plan and agrees to it</a:t>
            </a:r>
            <a:endParaRPr sz="2000" dirty="0">
              <a:solidFill>
                <a:schemeClr val="dk1"/>
              </a:solidFill>
              <a:latin typeface="Myriad Pro" panose="020B0503030403020204" pitchFamily="34" charset="0"/>
            </a:endParaRPr>
          </a:p>
          <a:p>
            <a:pPr marL="914400" lvl="1" indent="-330200" algn="l" rtl="0">
              <a:lnSpc>
                <a:spcPct val="11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Care plan includes goals, treatment objectives, services </a:t>
            </a:r>
            <a:endParaRPr sz="2000" dirty="0">
              <a:solidFill>
                <a:schemeClr val="dk1"/>
              </a:solidFill>
              <a:latin typeface="Myriad Pro" panose="020B0503030403020204" pitchFamily="34" charset="0"/>
            </a:endParaRPr>
          </a:p>
          <a:p>
            <a:pPr marL="457200" lvl="0" indent="-342900" algn="l" rtl="0">
              <a:lnSpc>
                <a:spcPct val="11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Medi-Cal services are an entitlement and people receiving SMHS have “due process” rights. They may file:</a:t>
            </a:r>
            <a:endParaRPr sz="2000" dirty="0">
              <a:solidFill>
                <a:schemeClr val="dk1"/>
              </a:solidFill>
              <a:latin typeface="Myriad Pro" panose="020B0503030403020204" pitchFamily="34" charset="0"/>
            </a:endParaRPr>
          </a:p>
          <a:p>
            <a:pPr marL="914400" lvl="1" indent="-342900" algn="l" rtl="0">
              <a:lnSpc>
                <a:spcPct val="11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grievance about their experiences as a client</a:t>
            </a:r>
            <a:endParaRPr sz="2000" dirty="0">
              <a:solidFill>
                <a:schemeClr val="dk1"/>
              </a:solidFill>
              <a:latin typeface="Myriad Pro" panose="020B0503030403020204" pitchFamily="34" charset="0"/>
            </a:endParaRPr>
          </a:p>
          <a:p>
            <a:pPr marL="914400" lvl="1" indent="-330200" algn="l" rtl="0">
              <a:lnSpc>
                <a:spcPct val="11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an appeal about an “adverse benefit determination” such as a denial or reduction in services, or a long delay</a:t>
            </a:r>
            <a:endParaRPr sz="2000" dirty="0">
              <a:solidFill>
                <a:schemeClr val="dk1"/>
              </a:solidFill>
              <a:latin typeface="Myriad Pro" panose="020B0503030403020204" pitchFamily="34" charset="0"/>
            </a:endParaRPr>
          </a:p>
          <a:p>
            <a:pPr marL="1371600" lvl="2" indent="-330200" algn="l" rtl="0">
              <a:lnSpc>
                <a:spcPct val="110000"/>
              </a:lnSpc>
              <a:spcBef>
                <a:spcPts val="0"/>
              </a:spcBef>
              <a:spcAft>
                <a:spcPts val="0"/>
              </a:spcAft>
              <a:buClr>
                <a:schemeClr val="dk1"/>
              </a:buClr>
              <a:buSzPts val="1600"/>
              <a:buChar char="■"/>
            </a:pPr>
            <a:r>
              <a:rPr lang="en" sz="2000" dirty="0">
                <a:solidFill>
                  <a:schemeClr val="dk1"/>
                </a:solidFill>
                <a:latin typeface="Myriad Pro" panose="020B0503030403020204" pitchFamily="34" charset="0"/>
              </a:rPr>
              <a:t>after an appeal there is a right to a “fair hearing”</a:t>
            </a:r>
            <a:endParaRPr sz="2000" dirty="0">
              <a:solidFill>
                <a:schemeClr val="dk1"/>
              </a:solidFill>
              <a:latin typeface="Myriad Pro" panose="020B0503030403020204" pitchFamily="34" charset="0"/>
            </a:endParaRPr>
          </a:p>
          <a:p>
            <a:pPr marL="457200" lvl="0" indent="-342900" algn="l" rtl="0">
              <a:lnSpc>
                <a:spcPct val="110000"/>
              </a:lnSpc>
              <a:spcBef>
                <a:spcPts val="0"/>
              </a:spcBef>
              <a:spcAft>
                <a:spcPts val="0"/>
              </a:spcAft>
              <a:buClr>
                <a:schemeClr val="dk1"/>
              </a:buClr>
              <a:buSzPts val="1800"/>
              <a:buChar char="●"/>
            </a:pPr>
            <a:r>
              <a:rPr lang="en" sz="2000" dirty="0">
                <a:solidFill>
                  <a:schemeClr val="dk1"/>
                </a:solidFill>
                <a:latin typeface="Myriad Pro" panose="020B0503030403020204" pitchFamily="34" charset="0"/>
              </a:rPr>
              <a:t>County must provide information about how to file grievances and appeals, how to seek a fair hearing</a:t>
            </a:r>
            <a:endParaRPr sz="2000" dirty="0">
              <a:solidFill>
                <a:schemeClr val="dk1"/>
              </a:solidFill>
              <a:latin typeface="Myriad Pro" panose="020B0503030403020204" pitchFamily="34" charset="0"/>
            </a:endParaRPr>
          </a:p>
          <a:p>
            <a:pPr marL="0" lvl="0" indent="0" algn="l" rtl="0">
              <a:lnSpc>
                <a:spcPct val="110000"/>
              </a:lnSpc>
              <a:spcBef>
                <a:spcPts val="1200"/>
              </a:spcBef>
              <a:spcAft>
                <a:spcPts val="0"/>
              </a:spcAft>
              <a:buNone/>
            </a:pPr>
            <a:r>
              <a:rPr lang="en" sz="2000" dirty="0">
                <a:solidFill>
                  <a:schemeClr val="dk1"/>
                </a:solidFill>
                <a:latin typeface="Myriad Pro" panose="020B0503030403020204" pitchFamily="34" charset="0"/>
              </a:rPr>
              <a:t>Citations: 9 CCR §§ 1810.205.2, 1810.360, 1810.405, 1810.440(c); 1850.205, 1850.215; </a:t>
            </a:r>
            <a:r>
              <a:rPr lang="en" sz="2000" u="sng" dirty="0">
                <a:solidFill>
                  <a:srgbClr val="00717D"/>
                </a:solidFill>
                <a:latin typeface="Myriad Pro" panose="020B0503030403020204" pitchFamily="34" charset="0"/>
                <a:hlinkClick r:id="rId3">
                  <a:extLst>
                    <a:ext uri="{A12FA001-AC4F-418D-AE19-62706E023703}">
                      <ahyp:hlinkClr xmlns:ahyp="http://schemas.microsoft.com/office/drawing/2018/hyperlinkcolor" val="tx"/>
                    </a:ext>
                  </a:extLst>
                </a:hlinkClick>
              </a:rPr>
              <a:t>DRC Publication</a:t>
            </a:r>
            <a:endParaRPr sz="2000" dirty="0">
              <a:solidFill>
                <a:schemeClr val="dk1"/>
              </a:solidFill>
              <a:latin typeface="Myriad Pro" panose="020B0503030403020204" pitchFamily="34" charset="0"/>
            </a:endParaRPr>
          </a:p>
        </p:txBody>
      </p:sp>
      <p:sp>
        <p:nvSpPr>
          <p:cNvPr id="2" name="Google Shape;8;p86">
            <a:extLst>
              <a:ext uri="{FF2B5EF4-FFF2-40B4-BE49-F238E27FC236}">
                <a16:creationId xmlns:a16="http://schemas.microsoft.com/office/drawing/2014/main" id="{5855FDA3-8D75-3637-3D20-290605C75F71}"/>
              </a:ex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9</a:t>
            </a:fld>
            <a:endParaRPr lang="en"/>
          </a:p>
        </p:txBody>
      </p:sp>
    </p:spTree>
  </p:cSld>
  <p:clrMapOvr>
    <a:masterClrMapping/>
  </p:clrMapOvr>
</p:sld>
</file>

<file path=ppt/theme/theme1.xml><?xml version="1.0" encoding="utf-8"?>
<a:theme xmlns:a="http://schemas.openxmlformats.org/drawingml/2006/main" name="Simple Light">
  <a:themeElements>
    <a:clrScheme name="Custom 13">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B48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4546</TotalTime>
  <Words>2551</Words>
  <Application>Microsoft Office PowerPoint</Application>
  <PresentationFormat>On-screen Show (16:9)</PresentationFormat>
  <Paragraphs>329</Paragraphs>
  <Slides>56</Slides>
  <Notes>56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Short Stack</vt:lpstr>
      <vt:lpstr>Helvetica Neue</vt:lpstr>
      <vt:lpstr>Helvetica Neue Light</vt:lpstr>
      <vt:lpstr>Gill Sans</vt:lpstr>
      <vt:lpstr>Arial</vt:lpstr>
      <vt:lpstr>Calibri</vt:lpstr>
      <vt:lpstr>Atkinson Hyperlegible</vt:lpstr>
      <vt:lpstr>Myriad Pro</vt:lpstr>
      <vt:lpstr>Simple Light</vt:lpstr>
      <vt:lpstr>Chalkboard</vt:lpstr>
      <vt:lpstr>Services and Supports for  Care Court Respondents Part II</vt:lpstr>
      <vt:lpstr>Presenters</vt:lpstr>
      <vt:lpstr>Topics</vt:lpstr>
      <vt:lpstr>Moving Beyond Engagement to Activation</vt:lpstr>
      <vt:lpstr>Access, Engagement, Activation</vt:lpstr>
      <vt:lpstr>Recap of Part I</vt:lpstr>
      <vt:lpstr>What is Person-Centered Planning?</vt:lpstr>
      <vt:lpstr>What are Specialty Mental Health Services?</vt:lpstr>
      <vt:lpstr>What Are the Rights of People Receiving SMHS?</vt:lpstr>
      <vt:lpstr>What is Full Service Partnership?</vt:lpstr>
      <vt:lpstr>What Can an FSP Provide?</vt:lpstr>
      <vt:lpstr>What Can an FSP Provide? (part 2 of 3)</vt:lpstr>
      <vt:lpstr>What Can an FSP Provide? (part 3 of 3)</vt:lpstr>
      <vt:lpstr>Reality is Local</vt:lpstr>
      <vt:lpstr>What is peer support? What does a peer worker do?</vt:lpstr>
      <vt:lpstr>What is CalAIM?</vt:lpstr>
      <vt:lpstr>Regional Centers</vt:lpstr>
      <vt:lpstr>Respondents with Developmental Disabilities</vt:lpstr>
      <vt:lpstr>Respondents with Developmental Disabilities (continued)</vt:lpstr>
      <vt:lpstr>Regional Centers (part 1 of 3)</vt:lpstr>
      <vt:lpstr>Regional Centers (part 2 of 3)</vt:lpstr>
      <vt:lpstr>Regional Centers (part 3 of 3)</vt:lpstr>
      <vt:lpstr>In-Home Services and Supports </vt:lpstr>
      <vt:lpstr>IHSS</vt:lpstr>
      <vt:lpstr>Evidence-Based /  Evidence-Informed Practices</vt:lpstr>
      <vt:lpstr>Medication Adherence to Medication Empowerment</vt:lpstr>
      <vt:lpstr>Medication Empowerment</vt:lpstr>
      <vt:lpstr>WRAP</vt:lpstr>
      <vt:lpstr>Psychiatric Advance Directives</vt:lpstr>
      <vt:lpstr>Using a CT-R Framework</vt:lpstr>
      <vt:lpstr>Why Recovery Oriented Cognitive Therapy</vt:lpstr>
      <vt:lpstr>CT-R Impact</vt:lpstr>
      <vt:lpstr>Recovery Oriented Cognitive Therapy</vt:lpstr>
      <vt:lpstr>Identity</vt:lpstr>
      <vt:lpstr>Impact of Identity Loss &amp; Stigma on Families</vt:lpstr>
      <vt:lpstr>What Work Can Look Like ...</vt:lpstr>
      <vt:lpstr>Putting it together: Recovery Oriented Cognitive Therapy</vt:lpstr>
      <vt:lpstr>CT-R and Risk Mitigation</vt:lpstr>
      <vt:lpstr>How do we Empower with CT-R?</vt:lpstr>
      <vt:lpstr>How does CT-R Work?</vt:lpstr>
      <vt:lpstr>Assertive Community Treatment</vt:lpstr>
      <vt:lpstr>Assertive Community Treatment (ACT)</vt:lpstr>
      <vt:lpstr>Supported Decision Making</vt:lpstr>
      <vt:lpstr>What is Supported Decision Making?</vt:lpstr>
      <vt:lpstr>What Role Supporters Can Play</vt:lpstr>
      <vt:lpstr>Supported Decision Making Visual</vt:lpstr>
      <vt:lpstr>Peer Support Continued </vt:lpstr>
      <vt:lpstr>Family Peer Support</vt:lpstr>
      <vt:lpstr>The Power of Peer Respites</vt:lpstr>
      <vt:lpstr>Peer Respite</vt:lpstr>
      <vt:lpstr>Peer Respite - Outcomes</vt:lpstr>
      <vt:lpstr>California Peer Run Respites: 2nd STORY PEER RESPITE HOUSE Website: https://www.encompasscs.org/second_story Location: Santa Cruz, CA BLACKBIRD HOUSE PEER RESPITE Website: http://www.fcservices.org/blackbird-house-respite/ Location: Santa Clara County, CA CEDAR HOME Location: Weaverville, CA HACIENDA OF HOPE Website: https://prpsn.org/services-peer-support-network.html?id=171 Location: 2241 W. Williams Street, Long Beach, CA 90810 SHARE! RECOVERY RETREAT Website: www.shareselfhelp.org Location: Monterey Park, CA and North Hollywood, CA SALLY’S PLACE Website: www.livelafamilia.org Location: Alameda County, CA </vt:lpstr>
      <vt:lpstr>Bridge Housing</vt:lpstr>
      <vt:lpstr>CARE Court Reports</vt:lpstr>
      <vt:lpstr>Request from Disability Rights California</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Alexandra Cline</cp:lastModifiedBy>
  <cp:revision>11</cp:revision>
  <cp:lastPrinted>2025-04-19T00:24:18Z</cp:lastPrinted>
  <dcterms:modified xsi:type="dcterms:W3CDTF">2025-05-05T21:36:50Z</dcterms:modified>
</cp:coreProperties>
</file>